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3.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4.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5.xml" ContentType="application/vnd.openxmlformats-officedocument.theme+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69" r:id="rId5"/>
    <p:sldMasterId id="2147483679" r:id="rId6"/>
    <p:sldMasterId id="2147483689" r:id="rId7"/>
    <p:sldMasterId id="2147483697" r:id="rId8"/>
    <p:sldMasterId id="2147483707" r:id="rId9"/>
  </p:sldMasterIdLst>
  <p:notesMasterIdLst>
    <p:notesMasterId r:id="rId22"/>
  </p:notesMasterIdLst>
  <p:sldIdLst>
    <p:sldId id="273" r:id="rId10"/>
    <p:sldId id="274" r:id="rId11"/>
    <p:sldId id="299" r:id="rId12"/>
    <p:sldId id="256" r:id="rId13"/>
    <p:sldId id="2147469527" r:id="rId14"/>
    <p:sldId id="2147469529" r:id="rId15"/>
    <p:sldId id="2147469525" r:id="rId16"/>
    <p:sldId id="2147469526" r:id="rId17"/>
    <p:sldId id="284" r:id="rId18"/>
    <p:sldId id="279" r:id="rId19"/>
    <p:sldId id="2147469528" r:id="rId20"/>
    <p:sldId id="282" r:id="rId2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D6DFF"/>
    <a:srgbClr val="C1E9FF"/>
    <a:srgbClr val="E3FEAC"/>
    <a:srgbClr val="AFFF6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562" autoAdjust="0"/>
    <p:restoredTop sz="96395" autoAdjust="0"/>
  </p:normalViewPr>
  <p:slideViewPr>
    <p:cSldViewPr snapToGrid="0">
      <p:cViewPr varScale="1">
        <p:scale>
          <a:sx n="58" d="100"/>
          <a:sy n="58" d="100"/>
        </p:scale>
        <p:origin x="11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2.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slide" Target="slides/slide1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presProps" Target="presProps.xml"/><Relationship Id="rId10" Type="http://schemas.openxmlformats.org/officeDocument/2006/relationships/slide" Target="slides/slide1.xml"/><Relationship Id="rId19" Type="http://schemas.openxmlformats.org/officeDocument/2006/relationships/slide" Target="slides/slide10.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6C59B8-57B7-4006-9870-FBD76B274716}" type="datetimeFigureOut">
              <a:rPr lang="fr-FR" smtClean="0"/>
              <a:t>26/09/2025</a:t>
            </a:fld>
            <a:endParaRPr lang="fr-FR" dirty="0"/>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65481D-FC9B-4E91-A5E2-BC0105D5FD03}" type="slidenum">
              <a:rPr lang="fr-FR" smtClean="0"/>
              <a:t>‹N°›</a:t>
            </a:fld>
            <a:endParaRPr lang="fr-FR" dirty="0"/>
          </a:p>
        </p:txBody>
      </p:sp>
    </p:spTree>
    <p:extLst>
      <p:ext uri="{BB962C8B-B14F-4D97-AF65-F5344CB8AC3E}">
        <p14:creationId xmlns:p14="http://schemas.microsoft.com/office/powerpoint/2010/main" val="37105265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6.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uvertu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a:xfrm>
            <a:off x="0" y="6618000"/>
            <a:ext cx="240000" cy="240000"/>
          </a:xfrm>
          <a:ln>
            <a:solidFill>
              <a:schemeClr val="tx1">
                <a:alpha val="0"/>
              </a:schemeClr>
            </a:solidFill>
          </a:ln>
        </p:spPr>
        <p:txBody>
          <a:bodyPr/>
          <a:lstStyle>
            <a:lvl1pPr>
              <a:defRPr sz="133">
                <a:solidFill>
                  <a:schemeClr val="tx1">
                    <a:alpha val="0"/>
                  </a:schemeClr>
                </a:solidFill>
              </a:defRPr>
            </a:lvl1pPr>
          </a:lstStyle>
          <a:p>
            <a:fld id="{D6A28309-58F9-4FE2-AA26-7C2018BF246D}" type="datetime1">
              <a:rPr lang="fr-FR" smtClean="0"/>
              <a:t>26/09/2025</a:t>
            </a:fld>
            <a:endParaRPr lang="fr-FR" dirty="0"/>
          </a:p>
        </p:txBody>
      </p:sp>
      <p:sp>
        <p:nvSpPr>
          <p:cNvPr id="5" name="Espace réservé du pied de page 4"/>
          <p:cNvSpPr>
            <a:spLocks noGrp="1"/>
          </p:cNvSpPr>
          <p:nvPr>
            <p:ph type="ftr" sz="quarter" idx="11"/>
          </p:nvPr>
        </p:nvSpPr>
        <p:spPr bwMode="gray">
          <a:xfrm>
            <a:off x="960000" y="5226529"/>
            <a:ext cx="4320000" cy="1200000"/>
          </a:xfrm>
        </p:spPr>
        <p:txBody>
          <a:bodyPr anchor="b" anchorCtr="0"/>
          <a:lstStyle>
            <a:lvl1pPr>
              <a:defRPr sz="1533"/>
            </a:lvl1pPr>
          </a:lstStyle>
          <a:p>
            <a:r>
              <a:rPr lang="fr-FR" dirty="0"/>
              <a:t>Délégation interministérielle à l’hébergement et à l’accès au logement</a:t>
            </a:r>
          </a:p>
        </p:txBody>
      </p:sp>
      <p:sp>
        <p:nvSpPr>
          <p:cNvPr id="6" name="Espace réservé du numéro de diapositive 5"/>
          <p:cNvSpPr>
            <a:spLocks noGrp="1"/>
          </p:cNvSpPr>
          <p:nvPr>
            <p:ph type="sldNum" sz="quarter" idx="12"/>
          </p:nvPr>
        </p:nvSpPr>
        <p:spPr bwMode="gray">
          <a:xfrm>
            <a:off x="0" y="6618000"/>
            <a:ext cx="240000" cy="240000"/>
          </a:xfrm>
          <a:ln>
            <a:solidFill>
              <a:schemeClr val="tx1">
                <a:alpha val="0"/>
              </a:schemeClr>
            </a:solidFill>
          </a:ln>
        </p:spPr>
        <p:txBody>
          <a:bodyPr/>
          <a:lstStyle>
            <a:lvl1pPr>
              <a:defRPr sz="133">
                <a:solidFill>
                  <a:schemeClr val="tx1">
                    <a:alpha val="0"/>
                  </a:schemeClr>
                </a:solidFill>
              </a:defRPr>
            </a:lvl1pPr>
          </a:lstStyle>
          <a:p>
            <a:fld id="{10C140CD-8AED-46FF-A9A2-77308F3F39AE}" type="slidenum">
              <a:rPr lang="fr-FR" smtClean="0"/>
              <a:pPr/>
              <a:t>‹N°›</a:t>
            </a:fld>
            <a:endParaRPr lang="fr-FR" dirty="0"/>
          </a:p>
        </p:txBody>
      </p:sp>
      <p:sp>
        <p:nvSpPr>
          <p:cNvPr id="7" name="Titre 6"/>
          <p:cNvSpPr>
            <a:spLocks noGrp="1"/>
          </p:cNvSpPr>
          <p:nvPr>
            <p:ph type="title" hasCustomPrompt="1"/>
          </p:nvPr>
        </p:nvSpPr>
        <p:spPr bwMode="gray">
          <a:xfrm>
            <a:off x="0" y="0"/>
            <a:ext cx="240000" cy="240000"/>
          </a:xfrm>
          <a:ln>
            <a:solidFill>
              <a:schemeClr val="tx1">
                <a:alpha val="0"/>
              </a:schemeClr>
            </a:solidFill>
          </a:ln>
        </p:spPr>
        <p:txBody>
          <a:bodyPr/>
          <a:lstStyle>
            <a:lvl1pPr>
              <a:defRPr sz="133">
                <a:solidFill>
                  <a:schemeClr val="tx1">
                    <a:alpha val="0"/>
                  </a:schemeClr>
                </a:solidFill>
              </a:defRPr>
            </a:lvl1pPr>
          </a:lstStyle>
          <a:p>
            <a:r>
              <a:rPr lang="fr-FR"/>
              <a:t>Titre</a:t>
            </a:r>
          </a:p>
        </p:txBody>
      </p:sp>
      <p:pic>
        <p:nvPicPr>
          <p:cNvPr id="2" name="Imag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720000" y="479999"/>
            <a:ext cx="5040000" cy="3601160"/>
          </a:xfrm>
          <a:prstGeom prst="rect">
            <a:avLst/>
          </a:prstGeom>
        </p:spPr>
      </p:pic>
    </p:spTree>
    <p:extLst>
      <p:ext uri="{BB962C8B-B14F-4D97-AF65-F5344CB8AC3E}">
        <p14:creationId xmlns:p14="http://schemas.microsoft.com/office/powerpoint/2010/main" val="39224402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itre et sous-titre">
    <p:spTree>
      <p:nvGrpSpPr>
        <p:cNvPr id="1" name=""/>
        <p:cNvGrpSpPr/>
        <p:nvPr/>
      </p:nvGrpSpPr>
      <p:grpSpPr>
        <a:xfrm>
          <a:off x="0" y="0"/>
          <a:ext cx="0" cy="0"/>
          <a:chOff x="0" y="0"/>
          <a:chExt cx="0" cy="0"/>
        </a:xfrm>
      </p:grpSpPr>
      <p:cxnSp>
        <p:nvCxnSpPr>
          <p:cNvPr id="4" name="Connecteur droit 11">
            <a:extLst>
              <a:ext uri="{FF2B5EF4-FFF2-40B4-BE49-F238E27FC236}">
                <a16:creationId xmlns:a16="http://schemas.microsoft.com/office/drawing/2014/main" id="{A6E0553D-E9B3-4C34-982A-0446EB661B2E}"/>
              </a:ext>
            </a:extLst>
          </p:cNvPr>
          <p:cNvCxnSpPr/>
          <p:nvPr userDrawn="1"/>
        </p:nvCxnSpPr>
        <p:spPr bwMode="gray">
          <a:xfrm>
            <a:off x="480485" y="6379633"/>
            <a:ext cx="11231033"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5" name="Image 5">
            <a:extLst>
              <a:ext uri="{FF2B5EF4-FFF2-40B4-BE49-F238E27FC236}">
                <a16:creationId xmlns:a16="http://schemas.microsoft.com/office/drawing/2014/main" id="{938BD17D-129F-4417-886B-5AA4B063D102}"/>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gray">
          <a:xfrm>
            <a:off x="239184" y="239184"/>
            <a:ext cx="2885016" cy="19198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re 6"/>
          <p:cNvSpPr>
            <a:spLocks noGrp="1"/>
          </p:cNvSpPr>
          <p:nvPr>
            <p:ph type="title"/>
          </p:nvPr>
        </p:nvSpPr>
        <p:spPr bwMode="gray">
          <a:xfrm>
            <a:off x="0" y="0"/>
            <a:ext cx="240000" cy="240000"/>
          </a:xfrm>
          <a:ln>
            <a:solidFill>
              <a:schemeClr val="tx1">
                <a:alpha val="0"/>
              </a:schemeClr>
            </a:solidFill>
          </a:ln>
        </p:spPr>
        <p:txBody>
          <a:bodyPr/>
          <a:lstStyle>
            <a:lvl1pPr>
              <a:defRPr sz="133">
                <a:solidFill>
                  <a:schemeClr val="tx1">
                    <a:alpha val="0"/>
                  </a:schemeClr>
                </a:solidFill>
              </a:defRPr>
            </a:lvl1pPr>
          </a:lstStyle>
          <a:p>
            <a:r>
              <a:rPr lang="en-US"/>
              <a:t>Click to edit Master title style</a:t>
            </a:r>
            <a:endParaRPr lang="fr-FR"/>
          </a:p>
        </p:txBody>
      </p:sp>
      <p:sp>
        <p:nvSpPr>
          <p:cNvPr id="11" name="Espace réservé du texte 10"/>
          <p:cNvSpPr>
            <a:spLocks noGrp="1"/>
          </p:cNvSpPr>
          <p:nvPr>
            <p:ph type="body" sz="quarter" idx="13"/>
          </p:nvPr>
        </p:nvSpPr>
        <p:spPr bwMode="gray">
          <a:xfrm>
            <a:off x="480000" y="3128061"/>
            <a:ext cx="11232000" cy="2769600"/>
          </a:xfrm>
        </p:spPr>
        <p:txBody>
          <a:bodyPr/>
          <a:lstStyle>
            <a:lvl1pPr>
              <a:lnSpc>
                <a:spcPct val="90000"/>
              </a:lnSpc>
              <a:spcAft>
                <a:spcPts val="0"/>
              </a:spcAft>
              <a:defRPr sz="4333" b="1" cap="all" baseline="0"/>
            </a:lvl1pPr>
            <a:lvl2pPr marL="0" indent="0">
              <a:spcBef>
                <a:spcPts val="667"/>
              </a:spcBef>
              <a:spcAft>
                <a:spcPts val="0"/>
              </a:spcAft>
              <a:buNone/>
              <a:defRPr sz="2467"/>
            </a:lvl2pPr>
          </a:lstStyle>
          <a:p>
            <a:pPr lvl="0"/>
            <a:r>
              <a:rPr lang="en-US"/>
              <a:t>Click to edit Master text styles</a:t>
            </a:r>
          </a:p>
          <a:p>
            <a:pPr lvl="1"/>
            <a:r>
              <a:rPr lang="en-US"/>
              <a:t>Second level</a:t>
            </a:r>
          </a:p>
        </p:txBody>
      </p:sp>
      <p:sp>
        <p:nvSpPr>
          <p:cNvPr id="6" name="Espace réservé de la date 1">
            <a:extLst>
              <a:ext uri="{FF2B5EF4-FFF2-40B4-BE49-F238E27FC236}">
                <a16:creationId xmlns:a16="http://schemas.microsoft.com/office/drawing/2014/main" id="{BDE5D986-A3DB-458E-BC77-34C885354147}"/>
              </a:ext>
            </a:extLst>
          </p:cNvPr>
          <p:cNvSpPr>
            <a:spLocks noGrp="1"/>
          </p:cNvSpPr>
          <p:nvPr>
            <p:ph type="dt" sz="half" idx="14"/>
          </p:nvPr>
        </p:nvSpPr>
        <p:spPr/>
        <p:txBody>
          <a:bodyPr/>
          <a:lstStyle>
            <a:lvl1pPr>
              <a:defRPr/>
            </a:lvl1pPr>
          </a:lstStyle>
          <a:p>
            <a:pPr>
              <a:defRPr/>
            </a:pPr>
            <a:fld id="{79C04F57-4AD2-4454-A28B-8BBE0C3BE30D}" type="datetime1">
              <a:rPr lang="fr-FR" smtClean="0"/>
              <a:t>26/09/2025</a:t>
            </a:fld>
            <a:endParaRPr lang="fr-FR" dirty="0"/>
          </a:p>
        </p:txBody>
      </p:sp>
      <p:sp>
        <p:nvSpPr>
          <p:cNvPr id="8" name="Espace réservé du pied de page 2">
            <a:extLst>
              <a:ext uri="{FF2B5EF4-FFF2-40B4-BE49-F238E27FC236}">
                <a16:creationId xmlns:a16="http://schemas.microsoft.com/office/drawing/2014/main" id="{7BF9F5FF-0536-4BB8-A3B4-F653C3BAFC56}"/>
              </a:ext>
            </a:extLst>
          </p:cNvPr>
          <p:cNvSpPr>
            <a:spLocks noGrp="1"/>
          </p:cNvSpPr>
          <p:nvPr>
            <p:ph type="ftr" sz="quarter" idx="15"/>
          </p:nvPr>
        </p:nvSpPr>
        <p:spPr/>
        <p:txBody>
          <a:bodyPr/>
          <a:lstStyle>
            <a:lvl1pPr>
              <a:defRPr/>
            </a:lvl1pPr>
          </a:lstStyle>
          <a:p>
            <a:pPr>
              <a:defRPr/>
            </a:pPr>
            <a:r>
              <a:rPr lang="fr-FR" dirty="0"/>
              <a:t>Délégation interministérielle à l’hébergement et à l’accès au logement</a:t>
            </a:r>
          </a:p>
        </p:txBody>
      </p:sp>
      <p:sp>
        <p:nvSpPr>
          <p:cNvPr id="9" name="Espace réservé du numéro de diapositive 7">
            <a:extLst>
              <a:ext uri="{FF2B5EF4-FFF2-40B4-BE49-F238E27FC236}">
                <a16:creationId xmlns:a16="http://schemas.microsoft.com/office/drawing/2014/main" id="{607131B0-1AA1-4F74-95DD-5AA41C27724D}"/>
              </a:ext>
            </a:extLst>
          </p:cNvPr>
          <p:cNvSpPr>
            <a:spLocks noGrp="1"/>
          </p:cNvSpPr>
          <p:nvPr>
            <p:ph type="sldNum" sz="quarter" idx="16"/>
          </p:nvPr>
        </p:nvSpPr>
        <p:spPr/>
        <p:txBody>
          <a:bodyPr/>
          <a:lstStyle>
            <a:lvl1pPr>
              <a:defRPr/>
            </a:lvl1pPr>
          </a:lstStyle>
          <a:p>
            <a:pPr>
              <a:defRPr/>
            </a:pPr>
            <a:fld id="{B01534DF-23CE-4053-97EF-68E8A41F23D2}" type="slidenum">
              <a:rPr lang="fr-FR"/>
              <a:pPr>
                <a:defRPr/>
              </a:pPr>
              <a:t>‹N°›</a:t>
            </a:fld>
            <a:endParaRPr lang="fr-FR" dirty="0"/>
          </a:p>
        </p:txBody>
      </p:sp>
    </p:spTree>
    <p:extLst>
      <p:ext uri="{BB962C8B-B14F-4D97-AF65-F5344CB8AC3E}">
        <p14:creationId xmlns:p14="http://schemas.microsoft.com/office/powerpoint/2010/main" val="12096132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p:nvPr>
        </p:nvSpPr>
        <p:spPr bwMode="gray">
          <a:xfrm>
            <a:off x="479999" y="1200000"/>
            <a:ext cx="11232000" cy="960000"/>
          </a:xfrm>
        </p:spPr>
        <p:txBody>
          <a:bodyPr/>
          <a:lstStyle>
            <a:lvl1pPr>
              <a:defRPr/>
            </a:lvl1pPr>
          </a:lstStyle>
          <a:p>
            <a:r>
              <a:rPr lang="en-US"/>
              <a:t>Click to edit Master title style</a:t>
            </a:r>
            <a:endParaRPr lang="fr-FR"/>
          </a:p>
        </p:txBody>
      </p:sp>
      <p:sp>
        <p:nvSpPr>
          <p:cNvPr id="8" name="Espace réservé du texte 7"/>
          <p:cNvSpPr>
            <a:spLocks noGrp="1"/>
          </p:cNvSpPr>
          <p:nvPr>
            <p:ph type="body" sz="quarter" idx="13"/>
          </p:nvPr>
        </p:nvSpPr>
        <p:spPr bwMode="gray">
          <a:xfrm>
            <a:off x="479997" y="2522624"/>
            <a:ext cx="3360000" cy="3374400"/>
          </a:xfrm>
        </p:spPr>
        <p:txBody>
          <a:bodyPr/>
          <a:lstStyle>
            <a:lvl1pPr marL="191995" indent="-191995">
              <a:spcBef>
                <a:spcPts val="533"/>
              </a:spcBef>
              <a:spcAft>
                <a:spcPts val="1067"/>
              </a:spcAft>
              <a:buFont typeface="+mj-lt"/>
              <a:buAutoNum type="arabicPeriod"/>
              <a:defRPr b="1"/>
            </a:lvl1pPr>
            <a:lvl2pPr marL="431989" indent="-191995">
              <a:spcBef>
                <a:spcPts val="800"/>
              </a:spcBef>
              <a:spcAft>
                <a:spcPts val="1067"/>
              </a:spcAft>
              <a:buFont typeface="+mj-lt"/>
              <a:buAutoNum type="alphaLcPeriod"/>
              <a:defRPr/>
            </a:lvl2pPr>
          </a:lstStyle>
          <a:p>
            <a:pPr lvl="0"/>
            <a:r>
              <a:rPr lang="en-US"/>
              <a:t>Click to edit Master text styles</a:t>
            </a:r>
          </a:p>
          <a:p>
            <a:pPr lvl="1"/>
            <a:r>
              <a:rPr lang="en-US"/>
              <a:t>Second level</a:t>
            </a:r>
          </a:p>
        </p:txBody>
      </p:sp>
      <p:sp>
        <p:nvSpPr>
          <p:cNvPr id="9" name="Espace réservé du texte 7"/>
          <p:cNvSpPr>
            <a:spLocks noGrp="1"/>
          </p:cNvSpPr>
          <p:nvPr>
            <p:ph type="body" sz="quarter" idx="14"/>
          </p:nvPr>
        </p:nvSpPr>
        <p:spPr bwMode="gray">
          <a:xfrm>
            <a:off x="4416000" y="2524800"/>
            <a:ext cx="3360000" cy="3374400"/>
          </a:xfrm>
        </p:spPr>
        <p:txBody>
          <a:bodyPr/>
          <a:lstStyle>
            <a:lvl1pPr marL="191995" indent="-191995">
              <a:spcBef>
                <a:spcPts val="533"/>
              </a:spcBef>
              <a:spcAft>
                <a:spcPts val="1067"/>
              </a:spcAft>
              <a:buFont typeface="+mj-lt"/>
              <a:buAutoNum type="arabicPeriod"/>
              <a:defRPr b="1"/>
            </a:lvl1pPr>
            <a:lvl2pPr marL="431989" indent="-191995">
              <a:spcBef>
                <a:spcPts val="800"/>
              </a:spcBef>
              <a:spcAft>
                <a:spcPts val="1067"/>
              </a:spcAft>
              <a:buFont typeface="+mj-lt"/>
              <a:buAutoNum type="alphaLcPeriod"/>
              <a:defRPr/>
            </a:lvl2pPr>
          </a:lstStyle>
          <a:p>
            <a:pPr lvl="0"/>
            <a:r>
              <a:rPr lang="en-US"/>
              <a:t>Click to edit Master text styles</a:t>
            </a:r>
          </a:p>
          <a:p>
            <a:pPr lvl="1"/>
            <a:r>
              <a:rPr lang="en-US"/>
              <a:t>Second level</a:t>
            </a:r>
          </a:p>
        </p:txBody>
      </p:sp>
      <p:sp>
        <p:nvSpPr>
          <p:cNvPr id="10" name="Espace réservé du texte 7"/>
          <p:cNvSpPr>
            <a:spLocks noGrp="1"/>
          </p:cNvSpPr>
          <p:nvPr>
            <p:ph type="body" sz="quarter" idx="15"/>
          </p:nvPr>
        </p:nvSpPr>
        <p:spPr bwMode="gray">
          <a:xfrm>
            <a:off x="8351999" y="2524800"/>
            <a:ext cx="3360000" cy="3374400"/>
          </a:xfrm>
        </p:spPr>
        <p:txBody>
          <a:bodyPr/>
          <a:lstStyle>
            <a:lvl1pPr marL="191995" indent="-191995">
              <a:spcBef>
                <a:spcPts val="533"/>
              </a:spcBef>
              <a:spcAft>
                <a:spcPts val="1067"/>
              </a:spcAft>
              <a:buFont typeface="+mj-lt"/>
              <a:buAutoNum type="arabicPeriod"/>
              <a:defRPr b="1"/>
            </a:lvl1pPr>
            <a:lvl2pPr marL="431989" indent="-191995">
              <a:spcBef>
                <a:spcPts val="800"/>
              </a:spcBef>
              <a:spcAft>
                <a:spcPts val="1067"/>
              </a:spcAft>
              <a:buFont typeface="+mj-lt"/>
              <a:buAutoNum type="alphaLcPeriod"/>
              <a:defRPr/>
            </a:lvl2pPr>
          </a:lstStyle>
          <a:p>
            <a:pPr lvl="0"/>
            <a:r>
              <a:rPr lang="en-US"/>
              <a:t>Click to edit Master text styles</a:t>
            </a:r>
          </a:p>
          <a:p>
            <a:pPr lvl="1"/>
            <a:r>
              <a:rPr lang="en-US"/>
              <a:t>Second level</a:t>
            </a:r>
          </a:p>
        </p:txBody>
      </p:sp>
      <p:sp>
        <p:nvSpPr>
          <p:cNvPr id="6" name="Espace réservé de la date 3">
            <a:extLst>
              <a:ext uri="{FF2B5EF4-FFF2-40B4-BE49-F238E27FC236}">
                <a16:creationId xmlns:a16="http://schemas.microsoft.com/office/drawing/2014/main" id="{68B8F4E7-05E4-4A5B-941D-4DE1250178F3}"/>
              </a:ext>
            </a:extLst>
          </p:cNvPr>
          <p:cNvSpPr>
            <a:spLocks noGrp="1"/>
          </p:cNvSpPr>
          <p:nvPr>
            <p:ph type="dt" sz="half" idx="16"/>
          </p:nvPr>
        </p:nvSpPr>
        <p:spPr/>
        <p:txBody>
          <a:bodyPr/>
          <a:lstStyle>
            <a:lvl1pPr>
              <a:defRPr/>
            </a:lvl1pPr>
          </a:lstStyle>
          <a:p>
            <a:pPr>
              <a:defRPr/>
            </a:pPr>
            <a:fld id="{360C6037-9151-4990-AC1C-5E9B9602A2EE}" type="datetime1">
              <a:rPr lang="fr-FR" smtClean="0"/>
              <a:t>26/09/2025</a:t>
            </a:fld>
            <a:endParaRPr lang="fr-FR" dirty="0"/>
          </a:p>
        </p:txBody>
      </p:sp>
      <p:sp>
        <p:nvSpPr>
          <p:cNvPr id="7" name="Espace réservé du pied de page 4">
            <a:extLst>
              <a:ext uri="{FF2B5EF4-FFF2-40B4-BE49-F238E27FC236}">
                <a16:creationId xmlns:a16="http://schemas.microsoft.com/office/drawing/2014/main" id="{C8A1E641-9DC1-4C1E-923F-E38F2DD90BD4}"/>
              </a:ext>
            </a:extLst>
          </p:cNvPr>
          <p:cNvSpPr>
            <a:spLocks noGrp="1"/>
          </p:cNvSpPr>
          <p:nvPr>
            <p:ph type="ftr" sz="quarter" idx="17"/>
          </p:nvPr>
        </p:nvSpPr>
        <p:spPr/>
        <p:txBody>
          <a:bodyPr/>
          <a:lstStyle>
            <a:lvl1pPr>
              <a:defRPr/>
            </a:lvl1pPr>
          </a:lstStyle>
          <a:p>
            <a:pPr>
              <a:defRPr/>
            </a:pPr>
            <a:r>
              <a:rPr lang="fr-FR" dirty="0"/>
              <a:t>Délégation interministérielle à l’hébergement et à l’accès au logement</a:t>
            </a:r>
          </a:p>
        </p:txBody>
      </p:sp>
      <p:sp>
        <p:nvSpPr>
          <p:cNvPr id="11" name="Espace réservé du numéro de diapositive 5">
            <a:extLst>
              <a:ext uri="{FF2B5EF4-FFF2-40B4-BE49-F238E27FC236}">
                <a16:creationId xmlns:a16="http://schemas.microsoft.com/office/drawing/2014/main" id="{DE6662C9-9D80-4E5A-BC22-CB48438851E0}"/>
              </a:ext>
            </a:extLst>
          </p:cNvPr>
          <p:cNvSpPr>
            <a:spLocks noGrp="1"/>
          </p:cNvSpPr>
          <p:nvPr>
            <p:ph type="sldNum" sz="quarter" idx="18"/>
          </p:nvPr>
        </p:nvSpPr>
        <p:spPr/>
        <p:txBody>
          <a:bodyPr/>
          <a:lstStyle>
            <a:lvl1pPr>
              <a:defRPr/>
            </a:lvl1pPr>
          </a:lstStyle>
          <a:p>
            <a:pPr>
              <a:defRPr/>
            </a:pPr>
            <a:fld id="{BC0BBA94-6AF7-481F-9D98-1C2F1365F56C}" type="slidenum">
              <a:rPr lang="fr-FR"/>
              <a:pPr>
                <a:defRPr/>
              </a:pPr>
              <a:t>‹N°›</a:t>
            </a:fld>
            <a:endParaRPr lang="fr-FR" dirty="0"/>
          </a:p>
        </p:txBody>
      </p:sp>
    </p:spTree>
    <p:extLst>
      <p:ext uri="{BB962C8B-B14F-4D97-AF65-F5344CB8AC3E}">
        <p14:creationId xmlns:p14="http://schemas.microsoft.com/office/powerpoint/2010/main" val="39964006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hapitre">
    <p:spTree>
      <p:nvGrpSpPr>
        <p:cNvPr id="1" name=""/>
        <p:cNvGrpSpPr/>
        <p:nvPr/>
      </p:nvGrpSpPr>
      <p:grpSpPr>
        <a:xfrm>
          <a:off x="0" y="0"/>
          <a:ext cx="0" cy="0"/>
          <a:chOff x="0" y="0"/>
          <a:chExt cx="0" cy="0"/>
        </a:xfrm>
      </p:grpSpPr>
      <p:sp>
        <p:nvSpPr>
          <p:cNvPr id="8" name="Espace réservé pour une image  7"/>
          <p:cNvSpPr>
            <a:spLocks noGrp="1"/>
          </p:cNvSpPr>
          <p:nvPr>
            <p:ph type="pic" sz="quarter" idx="13"/>
          </p:nvPr>
        </p:nvSpPr>
        <p:spPr bwMode="gray">
          <a:xfrm>
            <a:off x="0" y="984000"/>
            <a:ext cx="12192000" cy="5875200"/>
          </a:xfrm>
          <a:solidFill>
            <a:schemeClr val="bg1">
              <a:lumMod val="85000"/>
            </a:schemeClr>
          </a:solidFill>
        </p:spPr>
        <p:txBody>
          <a:bodyPr tIns="1080000" anchor="ctr"/>
          <a:lstStyle>
            <a:lvl1pPr algn="ctr">
              <a:defRPr cap="all" baseline="0"/>
            </a:lvl1pPr>
          </a:lstStyle>
          <a:p>
            <a:pPr lvl="0"/>
            <a:r>
              <a:rPr lang="en-US" noProof="0" dirty="0"/>
              <a:t>Click icon to add picture</a:t>
            </a:r>
            <a:endParaRPr lang="fr-FR" noProof="0" dirty="0"/>
          </a:p>
        </p:txBody>
      </p:sp>
      <p:sp>
        <p:nvSpPr>
          <p:cNvPr id="2" name="Titre 1"/>
          <p:cNvSpPr>
            <a:spLocks noGrp="1"/>
          </p:cNvSpPr>
          <p:nvPr>
            <p:ph type="title"/>
          </p:nvPr>
        </p:nvSpPr>
        <p:spPr bwMode="gray">
          <a:xfrm>
            <a:off x="479999" y="984000"/>
            <a:ext cx="11232000" cy="5395200"/>
          </a:xfrm>
          <a:custGeom>
            <a:avLst/>
            <a:gdLst>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Lst>
            <a:ahLst/>
            <a:cxnLst>
              <a:cxn ang="0">
                <a:pos x="connsiteX0" y="connsiteY0"/>
              </a:cxn>
              <a:cxn ang="0">
                <a:pos x="connsiteX1" y="connsiteY1"/>
              </a:cxn>
            </a:cxnLst>
            <a:rect l="l" t="t" r="r" b="b"/>
            <a:pathLst>
              <a:path w="8424000" h="4046400" stroke="0" extrusionOk="0">
                <a:moveTo>
                  <a:pt x="8424000" y="4046400"/>
                </a:moveTo>
                <a:lnTo>
                  <a:pt x="0" y="4046360"/>
                </a:lnTo>
                <a:lnTo>
                  <a:pt x="0" y="40"/>
                </a:lnTo>
                <a:cubicBezTo>
                  <a:pt x="0" y="18"/>
                  <a:pt x="3771553" y="0"/>
                  <a:pt x="8424000" y="0"/>
                </a:cubicBezTo>
                <a:lnTo>
                  <a:pt x="8424000" y="4046400"/>
                </a:lnTo>
                <a:close/>
              </a:path>
              <a:path w="8424000" h="4046400" fill="none">
                <a:moveTo>
                  <a:pt x="8424000" y="4046400"/>
                </a:moveTo>
                <a:lnTo>
                  <a:pt x="0" y="4046360"/>
                </a:lnTo>
              </a:path>
            </a:pathLst>
          </a:custGeom>
          <a:ln w="10160">
            <a:solidFill>
              <a:schemeClr val="tx1"/>
            </a:solidFill>
          </a:ln>
        </p:spPr>
        <p:txBody>
          <a:bodyPr bIns="360000" anchor="ctr"/>
          <a:lstStyle>
            <a:lvl1pPr marL="527987" indent="-527987">
              <a:buFont typeface="+mj-lt"/>
              <a:buAutoNum type="arabicPeriod"/>
              <a:defRPr sz="4333"/>
            </a:lvl1pPr>
          </a:lstStyle>
          <a:p>
            <a:r>
              <a:rPr lang="en-US"/>
              <a:t>Click to edit Master title style</a:t>
            </a:r>
            <a:endParaRPr lang="fr-FR"/>
          </a:p>
        </p:txBody>
      </p:sp>
      <p:sp>
        <p:nvSpPr>
          <p:cNvPr id="4" name="Espace réservé de la date 3">
            <a:extLst>
              <a:ext uri="{FF2B5EF4-FFF2-40B4-BE49-F238E27FC236}">
                <a16:creationId xmlns:a16="http://schemas.microsoft.com/office/drawing/2014/main" id="{F579D367-760F-42BE-A982-845C472F6B7A}"/>
              </a:ext>
            </a:extLst>
          </p:cNvPr>
          <p:cNvSpPr>
            <a:spLocks noGrp="1"/>
          </p:cNvSpPr>
          <p:nvPr>
            <p:ph type="dt" sz="half" idx="14"/>
          </p:nvPr>
        </p:nvSpPr>
        <p:spPr/>
        <p:txBody>
          <a:bodyPr/>
          <a:lstStyle>
            <a:lvl1pPr>
              <a:defRPr/>
            </a:lvl1pPr>
          </a:lstStyle>
          <a:p>
            <a:pPr>
              <a:defRPr/>
            </a:pPr>
            <a:fld id="{56BD5539-6AA7-48B8-B3D8-C8FE9EEC6324}" type="datetime1">
              <a:rPr lang="fr-FR" smtClean="0"/>
              <a:t>26/09/2025</a:t>
            </a:fld>
            <a:endParaRPr lang="fr-FR" dirty="0"/>
          </a:p>
        </p:txBody>
      </p:sp>
      <p:sp>
        <p:nvSpPr>
          <p:cNvPr id="5" name="Espace réservé du pied de page 4">
            <a:extLst>
              <a:ext uri="{FF2B5EF4-FFF2-40B4-BE49-F238E27FC236}">
                <a16:creationId xmlns:a16="http://schemas.microsoft.com/office/drawing/2014/main" id="{5DABEA2A-B2E4-451E-9242-86CADCDC9303}"/>
              </a:ext>
            </a:extLst>
          </p:cNvPr>
          <p:cNvSpPr>
            <a:spLocks noGrp="1"/>
          </p:cNvSpPr>
          <p:nvPr>
            <p:ph type="ftr" sz="quarter" idx="15"/>
          </p:nvPr>
        </p:nvSpPr>
        <p:spPr/>
        <p:txBody>
          <a:bodyPr/>
          <a:lstStyle>
            <a:lvl1pPr>
              <a:defRPr/>
            </a:lvl1pPr>
          </a:lstStyle>
          <a:p>
            <a:pPr>
              <a:defRPr/>
            </a:pPr>
            <a:r>
              <a:rPr lang="fr-FR" dirty="0"/>
              <a:t>Délégation interministérielle à l’hébergement et à l’accès au logement</a:t>
            </a:r>
          </a:p>
        </p:txBody>
      </p:sp>
      <p:sp>
        <p:nvSpPr>
          <p:cNvPr id="6" name="Espace réservé du numéro de diapositive 5">
            <a:extLst>
              <a:ext uri="{FF2B5EF4-FFF2-40B4-BE49-F238E27FC236}">
                <a16:creationId xmlns:a16="http://schemas.microsoft.com/office/drawing/2014/main" id="{FE76FB17-9A03-4F4B-A395-51FCDA622F99}"/>
              </a:ext>
            </a:extLst>
          </p:cNvPr>
          <p:cNvSpPr>
            <a:spLocks noGrp="1"/>
          </p:cNvSpPr>
          <p:nvPr>
            <p:ph type="sldNum" sz="quarter" idx="16"/>
          </p:nvPr>
        </p:nvSpPr>
        <p:spPr/>
        <p:txBody>
          <a:bodyPr/>
          <a:lstStyle>
            <a:lvl1pPr>
              <a:defRPr/>
            </a:lvl1pPr>
          </a:lstStyle>
          <a:p>
            <a:pPr>
              <a:defRPr/>
            </a:pPr>
            <a:fld id="{10BA4E00-0874-495F-8024-81EAC397AAFD}" type="slidenum">
              <a:rPr lang="fr-FR"/>
              <a:pPr>
                <a:defRPr/>
              </a:pPr>
              <a:t>‹N°›</a:t>
            </a:fld>
            <a:endParaRPr lang="fr-FR" dirty="0"/>
          </a:p>
        </p:txBody>
      </p:sp>
    </p:spTree>
    <p:extLst>
      <p:ext uri="{BB962C8B-B14F-4D97-AF65-F5344CB8AC3E}">
        <p14:creationId xmlns:p14="http://schemas.microsoft.com/office/powerpoint/2010/main" val="5560348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re et textes 3 colonnes">
    <p:spTree>
      <p:nvGrpSpPr>
        <p:cNvPr id="1" name=""/>
        <p:cNvGrpSpPr/>
        <p:nvPr/>
      </p:nvGrpSpPr>
      <p:grpSpPr>
        <a:xfrm>
          <a:off x="0" y="0"/>
          <a:ext cx="0" cy="0"/>
          <a:chOff x="0" y="0"/>
          <a:chExt cx="0" cy="0"/>
        </a:xfrm>
      </p:grpSpPr>
      <p:sp>
        <p:nvSpPr>
          <p:cNvPr id="2" name="Titre 1"/>
          <p:cNvSpPr>
            <a:spLocks noGrp="1"/>
          </p:cNvSpPr>
          <p:nvPr>
            <p:ph type="title"/>
          </p:nvPr>
        </p:nvSpPr>
        <p:spPr bwMode="gray">
          <a:xfrm>
            <a:off x="479999" y="1200000"/>
            <a:ext cx="11232000" cy="960000"/>
          </a:xfrm>
        </p:spPr>
        <p:txBody>
          <a:bodyPr/>
          <a:lstStyle>
            <a:lvl1pPr>
              <a:defRPr/>
            </a:lvl1pPr>
          </a:lstStyle>
          <a:p>
            <a:r>
              <a:rPr lang="en-US"/>
              <a:t>Click to edit Master title style</a:t>
            </a:r>
            <a:endParaRPr lang="fr-FR"/>
          </a:p>
        </p:txBody>
      </p:sp>
      <p:sp>
        <p:nvSpPr>
          <p:cNvPr id="10" name="Espace réservé du texte 9"/>
          <p:cNvSpPr>
            <a:spLocks noGrp="1"/>
          </p:cNvSpPr>
          <p:nvPr>
            <p:ph type="body" sz="quarter" idx="13"/>
          </p:nvPr>
        </p:nvSpPr>
        <p:spPr bwMode="gray">
          <a:xfrm>
            <a:off x="4416000" y="240000"/>
            <a:ext cx="7296000" cy="480000"/>
          </a:xfrm>
        </p:spPr>
        <p:txBody>
          <a:bodyPr/>
          <a:lstStyle>
            <a:lvl1pPr marL="143996" indent="-143996" algn="r">
              <a:spcAft>
                <a:spcPts val="0"/>
              </a:spcAft>
              <a:buFont typeface="+mj-lt"/>
              <a:buAutoNum type="arabicPeriod"/>
              <a:defRPr sz="1000" b="1"/>
            </a:lvl1pPr>
            <a:lvl2pPr marL="143996" indent="-143996" algn="r">
              <a:spcBef>
                <a:spcPts val="0"/>
              </a:spcBef>
              <a:spcAft>
                <a:spcPts val="0"/>
              </a:spcAft>
              <a:buFont typeface="+mj-lt"/>
              <a:buAutoNum type="alphaLcPeriod"/>
              <a:defRPr sz="1000"/>
            </a:lvl2pPr>
          </a:lstStyle>
          <a:p>
            <a:pPr lvl="0"/>
            <a:r>
              <a:rPr lang="en-US"/>
              <a:t>Click to edit Master text styles</a:t>
            </a:r>
          </a:p>
          <a:p>
            <a:pPr lvl="1"/>
            <a:r>
              <a:rPr lang="en-US"/>
              <a:t>Second level</a:t>
            </a:r>
          </a:p>
        </p:txBody>
      </p:sp>
      <p:sp>
        <p:nvSpPr>
          <p:cNvPr id="12" name="Espace réservé du texte 11"/>
          <p:cNvSpPr>
            <a:spLocks noGrp="1"/>
          </p:cNvSpPr>
          <p:nvPr>
            <p:ph type="body" sz="quarter" idx="14"/>
          </p:nvPr>
        </p:nvSpPr>
        <p:spPr bwMode="gray">
          <a:xfrm>
            <a:off x="479999" y="2448000"/>
            <a:ext cx="3360000" cy="3432000"/>
          </a:xfrm>
        </p:spPr>
        <p:txBody>
          <a:bodyPr/>
          <a:lstStyle>
            <a:lvl1pPr>
              <a:defRPr/>
            </a:lvl1pPr>
            <a:lvl2pPr>
              <a:defRPr/>
            </a:lvl2pPr>
            <a:lvl3pPr>
              <a:defRPr baseline="0"/>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13" name="Espace réservé du texte 11"/>
          <p:cNvSpPr>
            <a:spLocks noGrp="1"/>
          </p:cNvSpPr>
          <p:nvPr>
            <p:ph type="body" sz="quarter" idx="15"/>
          </p:nvPr>
        </p:nvSpPr>
        <p:spPr bwMode="gray">
          <a:xfrm>
            <a:off x="4416000" y="2448000"/>
            <a:ext cx="3360000" cy="3432000"/>
          </a:xfrm>
        </p:spPr>
        <p:txBody>
          <a:bodyPr/>
          <a:lstStyle>
            <a:lvl1pPr>
              <a:defRPr/>
            </a:lvl1pPr>
            <a:lvl2pPr>
              <a:defRPr/>
            </a:lvl2pPr>
            <a:lvl3pPr>
              <a:defRPr baseline="0"/>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14" name="Espace réservé du texte 11"/>
          <p:cNvSpPr>
            <a:spLocks noGrp="1"/>
          </p:cNvSpPr>
          <p:nvPr>
            <p:ph type="body" sz="quarter" idx="16"/>
          </p:nvPr>
        </p:nvSpPr>
        <p:spPr bwMode="gray">
          <a:xfrm>
            <a:off x="8352000" y="2448000"/>
            <a:ext cx="3360000" cy="3432000"/>
          </a:xfrm>
        </p:spPr>
        <p:txBody>
          <a:bodyPr/>
          <a:lstStyle>
            <a:lvl1pPr>
              <a:defRPr/>
            </a:lvl1pPr>
            <a:lvl2pPr>
              <a:defRPr/>
            </a:lvl2pPr>
            <a:lvl3pPr>
              <a:defRPr baseline="0"/>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7" name="Espace réservé de la date 3">
            <a:extLst>
              <a:ext uri="{FF2B5EF4-FFF2-40B4-BE49-F238E27FC236}">
                <a16:creationId xmlns:a16="http://schemas.microsoft.com/office/drawing/2014/main" id="{2F2FB7B6-9B3C-4C84-AEFC-6EB11872A530}"/>
              </a:ext>
            </a:extLst>
          </p:cNvPr>
          <p:cNvSpPr>
            <a:spLocks noGrp="1"/>
          </p:cNvSpPr>
          <p:nvPr>
            <p:ph type="dt" sz="half" idx="17"/>
          </p:nvPr>
        </p:nvSpPr>
        <p:spPr/>
        <p:txBody>
          <a:bodyPr/>
          <a:lstStyle>
            <a:lvl1pPr>
              <a:defRPr/>
            </a:lvl1pPr>
          </a:lstStyle>
          <a:p>
            <a:pPr>
              <a:defRPr/>
            </a:pPr>
            <a:fld id="{E34B494D-056C-4F2E-A42A-A363F57A8A87}" type="datetime1">
              <a:rPr lang="fr-FR" smtClean="0"/>
              <a:t>26/09/2025</a:t>
            </a:fld>
            <a:endParaRPr lang="fr-FR" dirty="0"/>
          </a:p>
        </p:txBody>
      </p:sp>
      <p:sp>
        <p:nvSpPr>
          <p:cNvPr id="8" name="Espace réservé du pied de page 4">
            <a:extLst>
              <a:ext uri="{FF2B5EF4-FFF2-40B4-BE49-F238E27FC236}">
                <a16:creationId xmlns:a16="http://schemas.microsoft.com/office/drawing/2014/main" id="{89E5AC66-EAF2-4164-9A2B-268CB8C97318}"/>
              </a:ext>
            </a:extLst>
          </p:cNvPr>
          <p:cNvSpPr>
            <a:spLocks noGrp="1"/>
          </p:cNvSpPr>
          <p:nvPr>
            <p:ph type="ftr" sz="quarter" idx="18"/>
          </p:nvPr>
        </p:nvSpPr>
        <p:spPr/>
        <p:txBody>
          <a:bodyPr/>
          <a:lstStyle>
            <a:lvl1pPr>
              <a:defRPr/>
            </a:lvl1pPr>
          </a:lstStyle>
          <a:p>
            <a:pPr>
              <a:defRPr/>
            </a:pPr>
            <a:r>
              <a:rPr lang="fr-FR" dirty="0"/>
              <a:t>Délégation interministérielle à l’hébergement et à l’accès au logement</a:t>
            </a:r>
          </a:p>
        </p:txBody>
      </p:sp>
      <p:sp>
        <p:nvSpPr>
          <p:cNvPr id="9" name="Espace réservé du numéro de diapositive 5">
            <a:extLst>
              <a:ext uri="{FF2B5EF4-FFF2-40B4-BE49-F238E27FC236}">
                <a16:creationId xmlns:a16="http://schemas.microsoft.com/office/drawing/2014/main" id="{DDC47EDF-D999-4F7A-B280-64FD687A695D}"/>
              </a:ext>
            </a:extLst>
          </p:cNvPr>
          <p:cNvSpPr>
            <a:spLocks noGrp="1"/>
          </p:cNvSpPr>
          <p:nvPr>
            <p:ph type="sldNum" sz="quarter" idx="19"/>
          </p:nvPr>
        </p:nvSpPr>
        <p:spPr/>
        <p:txBody>
          <a:bodyPr/>
          <a:lstStyle>
            <a:lvl1pPr>
              <a:defRPr/>
            </a:lvl1pPr>
          </a:lstStyle>
          <a:p>
            <a:pPr>
              <a:defRPr/>
            </a:pPr>
            <a:fld id="{E1C85499-3BA9-454C-B574-C4E144EB02FA}" type="slidenum">
              <a:rPr lang="fr-FR"/>
              <a:pPr>
                <a:defRPr/>
              </a:pPr>
              <a:t>‹N°›</a:t>
            </a:fld>
            <a:endParaRPr lang="fr-FR" dirty="0"/>
          </a:p>
        </p:txBody>
      </p:sp>
    </p:spTree>
    <p:extLst>
      <p:ext uri="{BB962C8B-B14F-4D97-AF65-F5344CB8AC3E}">
        <p14:creationId xmlns:p14="http://schemas.microsoft.com/office/powerpoint/2010/main" val="26056676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re COPIL">
    <p:spTree>
      <p:nvGrpSpPr>
        <p:cNvPr id="1" name=""/>
        <p:cNvGrpSpPr/>
        <p:nvPr/>
      </p:nvGrpSpPr>
      <p:grpSpPr>
        <a:xfrm>
          <a:off x="0" y="0"/>
          <a:ext cx="0" cy="0"/>
          <a:chOff x="0" y="0"/>
          <a:chExt cx="0" cy="0"/>
        </a:xfrm>
      </p:grpSpPr>
      <p:sp>
        <p:nvSpPr>
          <p:cNvPr id="2" name="Titre 1"/>
          <p:cNvSpPr>
            <a:spLocks noGrp="1"/>
          </p:cNvSpPr>
          <p:nvPr>
            <p:ph type="title"/>
          </p:nvPr>
        </p:nvSpPr>
        <p:spPr bwMode="gray">
          <a:xfrm>
            <a:off x="479999" y="737517"/>
            <a:ext cx="11232000" cy="960000"/>
          </a:xfrm>
        </p:spPr>
        <p:txBody>
          <a:bodyPr/>
          <a:lstStyle>
            <a:lvl1pPr>
              <a:defRPr sz="3400"/>
            </a:lvl1pPr>
          </a:lstStyle>
          <a:p>
            <a:r>
              <a:rPr lang="en-US"/>
              <a:t>Click to edit Master title style</a:t>
            </a:r>
            <a:endParaRPr lang="fr-FR"/>
          </a:p>
        </p:txBody>
      </p:sp>
      <p:sp>
        <p:nvSpPr>
          <p:cNvPr id="10" name="Espace réservé du texte 9"/>
          <p:cNvSpPr>
            <a:spLocks noGrp="1"/>
          </p:cNvSpPr>
          <p:nvPr>
            <p:ph type="body" sz="quarter" idx="13"/>
          </p:nvPr>
        </p:nvSpPr>
        <p:spPr bwMode="gray">
          <a:xfrm>
            <a:off x="4416000" y="240000"/>
            <a:ext cx="7296000" cy="480000"/>
          </a:xfrm>
        </p:spPr>
        <p:txBody>
          <a:bodyPr/>
          <a:lstStyle>
            <a:lvl1pPr marL="143996" indent="-143996" algn="r">
              <a:spcAft>
                <a:spcPts val="0"/>
              </a:spcAft>
              <a:buFont typeface="+mj-lt"/>
              <a:buAutoNum type="arabicPeriod"/>
              <a:defRPr sz="1000" b="1"/>
            </a:lvl1pPr>
            <a:lvl2pPr marL="143996" indent="-143996" algn="r">
              <a:spcBef>
                <a:spcPts val="0"/>
              </a:spcBef>
              <a:spcAft>
                <a:spcPts val="0"/>
              </a:spcAft>
              <a:buFont typeface="+mj-lt"/>
              <a:buAutoNum type="alphaLcPeriod"/>
              <a:defRPr sz="1000"/>
            </a:lvl2pPr>
          </a:lstStyle>
          <a:p>
            <a:pPr lvl="0"/>
            <a:r>
              <a:rPr lang="en-US"/>
              <a:t>Click to edit Master text styles</a:t>
            </a:r>
          </a:p>
          <a:p>
            <a:pPr lvl="1"/>
            <a:r>
              <a:rPr lang="en-US"/>
              <a:t>Second level</a:t>
            </a:r>
          </a:p>
        </p:txBody>
      </p:sp>
      <p:sp>
        <p:nvSpPr>
          <p:cNvPr id="12" name="Espace réservé du texte 11"/>
          <p:cNvSpPr>
            <a:spLocks noGrp="1"/>
          </p:cNvSpPr>
          <p:nvPr>
            <p:ph type="body" sz="quarter" idx="14"/>
          </p:nvPr>
        </p:nvSpPr>
        <p:spPr bwMode="gray">
          <a:xfrm>
            <a:off x="479999" y="2448000"/>
            <a:ext cx="3360000" cy="3432000"/>
          </a:xfrm>
        </p:spPr>
        <p:txBody>
          <a:bodyPr/>
          <a:lstStyle>
            <a:lvl1pPr>
              <a:defRPr/>
            </a:lvl1pPr>
            <a:lvl2pPr>
              <a:defRPr/>
            </a:lvl2pPr>
            <a:lvl3pPr>
              <a:defRPr baseline="0"/>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13" name="Espace réservé du texte 11"/>
          <p:cNvSpPr>
            <a:spLocks noGrp="1"/>
          </p:cNvSpPr>
          <p:nvPr>
            <p:ph type="body" sz="quarter" idx="15"/>
          </p:nvPr>
        </p:nvSpPr>
        <p:spPr bwMode="gray">
          <a:xfrm>
            <a:off x="4416000" y="2448000"/>
            <a:ext cx="3360000" cy="3432000"/>
          </a:xfrm>
        </p:spPr>
        <p:txBody>
          <a:bodyPr/>
          <a:lstStyle>
            <a:lvl1pPr>
              <a:defRPr/>
            </a:lvl1pPr>
            <a:lvl2pPr>
              <a:defRPr/>
            </a:lvl2pPr>
            <a:lvl3pPr>
              <a:defRPr baseline="0"/>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14" name="Espace réservé du texte 11"/>
          <p:cNvSpPr>
            <a:spLocks noGrp="1"/>
          </p:cNvSpPr>
          <p:nvPr>
            <p:ph type="body" sz="quarter" idx="16"/>
          </p:nvPr>
        </p:nvSpPr>
        <p:spPr bwMode="gray">
          <a:xfrm>
            <a:off x="8352000" y="2448000"/>
            <a:ext cx="3360000" cy="3432000"/>
          </a:xfrm>
        </p:spPr>
        <p:txBody>
          <a:bodyPr/>
          <a:lstStyle>
            <a:lvl1pPr>
              <a:defRPr/>
            </a:lvl1pPr>
            <a:lvl2pPr>
              <a:defRPr/>
            </a:lvl2pPr>
            <a:lvl3pPr>
              <a:defRPr baseline="0"/>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7" name="Espace réservé de la date 3">
            <a:extLst>
              <a:ext uri="{FF2B5EF4-FFF2-40B4-BE49-F238E27FC236}">
                <a16:creationId xmlns:a16="http://schemas.microsoft.com/office/drawing/2014/main" id="{2F2FB7B6-9B3C-4C84-AEFC-6EB11872A530}"/>
              </a:ext>
            </a:extLst>
          </p:cNvPr>
          <p:cNvSpPr>
            <a:spLocks noGrp="1"/>
          </p:cNvSpPr>
          <p:nvPr>
            <p:ph type="dt" sz="half" idx="17"/>
          </p:nvPr>
        </p:nvSpPr>
        <p:spPr/>
        <p:txBody>
          <a:bodyPr/>
          <a:lstStyle>
            <a:lvl1pPr>
              <a:defRPr/>
            </a:lvl1pPr>
          </a:lstStyle>
          <a:p>
            <a:pPr>
              <a:defRPr/>
            </a:pPr>
            <a:fld id="{706CDC62-4D51-427E-8F26-33CF016A3893}" type="datetime1">
              <a:rPr lang="fr-FR" smtClean="0"/>
              <a:t>26/09/2025</a:t>
            </a:fld>
            <a:endParaRPr lang="fr-FR" dirty="0"/>
          </a:p>
        </p:txBody>
      </p:sp>
      <p:sp>
        <p:nvSpPr>
          <p:cNvPr id="8" name="Espace réservé du pied de page 4">
            <a:extLst>
              <a:ext uri="{FF2B5EF4-FFF2-40B4-BE49-F238E27FC236}">
                <a16:creationId xmlns:a16="http://schemas.microsoft.com/office/drawing/2014/main" id="{89E5AC66-EAF2-4164-9A2B-268CB8C97318}"/>
              </a:ext>
            </a:extLst>
          </p:cNvPr>
          <p:cNvSpPr>
            <a:spLocks noGrp="1"/>
          </p:cNvSpPr>
          <p:nvPr>
            <p:ph type="ftr" sz="quarter" idx="18"/>
          </p:nvPr>
        </p:nvSpPr>
        <p:spPr/>
        <p:txBody>
          <a:bodyPr/>
          <a:lstStyle>
            <a:lvl1pPr>
              <a:defRPr/>
            </a:lvl1pPr>
          </a:lstStyle>
          <a:p>
            <a:pPr>
              <a:defRPr/>
            </a:pPr>
            <a:r>
              <a:rPr lang="fr-FR" dirty="0"/>
              <a:t>Délégation interministérielle à l’hébergement et à l’accès au logement</a:t>
            </a:r>
          </a:p>
        </p:txBody>
      </p:sp>
      <p:sp>
        <p:nvSpPr>
          <p:cNvPr id="9" name="Espace réservé du numéro de diapositive 5">
            <a:extLst>
              <a:ext uri="{FF2B5EF4-FFF2-40B4-BE49-F238E27FC236}">
                <a16:creationId xmlns:a16="http://schemas.microsoft.com/office/drawing/2014/main" id="{DDC47EDF-D999-4F7A-B280-64FD687A695D}"/>
              </a:ext>
            </a:extLst>
          </p:cNvPr>
          <p:cNvSpPr>
            <a:spLocks noGrp="1"/>
          </p:cNvSpPr>
          <p:nvPr>
            <p:ph type="sldNum" sz="quarter" idx="19"/>
          </p:nvPr>
        </p:nvSpPr>
        <p:spPr/>
        <p:txBody>
          <a:bodyPr/>
          <a:lstStyle>
            <a:lvl1pPr>
              <a:defRPr/>
            </a:lvl1pPr>
          </a:lstStyle>
          <a:p>
            <a:pPr>
              <a:defRPr/>
            </a:pPr>
            <a:fld id="{E1C85499-3BA9-454C-B574-C4E144EB02FA}" type="slidenum">
              <a:rPr lang="fr-FR"/>
              <a:pPr>
                <a:defRPr/>
              </a:pPr>
              <a:t>‹N°›</a:t>
            </a:fld>
            <a:endParaRPr lang="fr-FR" dirty="0"/>
          </a:p>
        </p:txBody>
      </p:sp>
    </p:spTree>
    <p:extLst>
      <p:ext uri="{BB962C8B-B14F-4D97-AF65-F5344CB8AC3E}">
        <p14:creationId xmlns:p14="http://schemas.microsoft.com/office/powerpoint/2010/main" val="1145191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4_Titre et contenu">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227348" y="1815354"/>
            <a:ext cx="11700000" cy="446620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re 2"/>
          <p:cNvSpPr>
            <a:spLocks noGrp="1"/>
          </p:cNvSpPr>
          <p:nvPr>
            <p:ph type="title"/>
          </p:nvPr>
        </p:nvSpPr>
        <p:spPr/>
        <p:txBody>
          <a:bodyPr/>
          <a:lstStyle/>
          <a:p>
            <a:r>
              <a:rPr lang="en-US"/>
              <a:t>Click to edit Master title style</a:t>
            </a:r>
          </a:p>
        </p:txBody>
      </p:sp>
      <p:sp>
        <p:nvSpPr>
          <p:cNvPr id="2" name="Espace réservé de la date 1">
            <a:extLst>
              <a:ext uri="{FF2B5EF4-FFF2-40B4-BE49-F238E27FC236}">
                <a16:creationId xmlns:a16="http://schemas.microsoft.com/office/drawing/2014/main" id="{2A48DC27-3F0E-4141-AB9E-8B8A9C2294BB}"/>
              </a:ext>
            </a:extLst>
          </p:cNvPr>
          <p:cNvSpPr>
            <a:spLocks noGrp="1"/>
          </p:cNvSpPr>
          <p:nvPr>
            <p:ph type="dt" sz="half" idx="11"/>
          </p:nvPr>
        </p:nvSpPr>
        <p:spPr/>
        <p:txBody>
          <a:bodyPr/>
          <a:lstStyle/>
          <a:p>
            <a:pPr algn="r"/>
            <a:fld id="{CAA48AF5-E4CF-4D17-80FB-EF6C5687F547}" type="datetime1">
              <a:rPr lang="fr-FR" cap="all" smtClean="0"/>
              <a:t>26/09/2025</a:t>
            </a:fld>
            <a:endParaRPr lang="fr-FR" cap="all" dirty="0"/>
          </a:p>
        </p:txBody>
      </p:sp>
      <p:sp>
        <p:nvSpPr>
          <p:cNvPr id="5" name="Espace réservé du pied de page 4">
            <a:extLst>
              <a:ext uri="{FF2B5EF4-FFF2-40B4-BE49-F238E27FC236}">
                <a16:creationId xmlns:a16="http://schemas.microsoft.com/office/drawing/2014/main" id="{062FA43E-0846-45CD-9813-86AF6899FCD5}"/>
              </a:ext>
            </a:extLst>
          </p:cNvPr>
          <p:cNvSpPr>
            <a:spLocks noGrp="1"/>
          </p:cNvSpPr>
          <p:nvPr>
            <p:ph type="ftr" sz="quarter" idx="12"/>
          </p:nvPr>
        </p:nvSpPr>
        <p:spPr/>
        <p:txBody>
          <a:bodyPr/>
          <a:lstStyle/>
          <a:p>
            <a:r>
              <a:rPr lang="fr-FR" dirty="0"/>
              <a:t>Délégation interministérielle à l’hébergement et à l’accès au logement</a:t>
            </a:r>
          </a:p>
        </p:txBody>
      </p:sp>
      <p:sp>
        <p:nvSpPr>
          <p:cNvPr id="6" name="Espace réservé du numéro de diapositive 5">
            <a:extLst>
              <a:ext uri="{FF2B5EF4-FFF2-40B4-BE49-F238E27FC236}">
                <a16:creationId xmlns:a16="http://schemas.microsoft.com/office/drawing/2014/main" id="{E735A81A-6679-4DCE-8972-65AAFBEB30FE}"/>
              </a:ext>
            </a:extLst>
          </p:cNvPr>
          <p:cNvSpPr>
            <a:spLocks noGrp="1"/>
          </p:cNvSpPr>
          <p:nvPr>
            <p:ph type="sldNum" sz="quarter" idx="13"/>
          </p:nvPr>
        </p:nvSpPr>
        <p:spPr/>
        <p:txBody>
          <a:bodyPr/>
          <a:lstStyle/>
          <a:p>
            <a:fld id="{733122C9-A0B9-462F-8757-0847AD287B63}" type="slidenum">
              <a:rPr lang="fr-FR" smtClean="0"/>
              <a:pPr/>
              <a:t>‹N°›</a:t>
            </a:fld>
            <a:endParaRPr lang="fr-FR" dirty="0"/>
          </a:p>
        </p:txBody>
      </p:sp>
    </p:spTree>
    <p:extLst>
      <p:ext uri="{BB962C8B-B14F-4D97-AF65-F5344CB8AC3E}">
        <p14:creationId xmlns:p14="http://schemas.microsoft.com/office/powerpoint/2010/main" val="28940781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006B5C2B-B0BF-4136-9EC7-0E7F54D1D264}"/>
              </a:ext>
            </a:extLst>
          </p:cNvPr>
          <p:cNvSpPr>
            <a:spLocks noGrp="1"/>
          </p:cNvSpPr>
          <p:nvPr>
            <p:ph type="title"/>
          </p:nvPr>
        </p:nvSpPr>
        <p:spPr>
          <a:xfrm>
            <a:off x="1432985" y="238125"/>
            <a:ext cx="10351028" cy="447675"/>
          </a:xfrm>
        </p:spPr>
        <p:txBody>
          <a:bodyPr/>
          <a:lstStyle/>
          <a:p>
            <a:r>
              <a:rPr lang="en-US" dirty="0"/>
              <a:t>Click to edit Master title style</a:t>
            </a:r>
            <a:endParaRPr lang="en-GB" dirty="0"/>
          </a:p>
        </p:txBody>
      </p:sp>
      <p:sp>
        <p:nvSpPr>
          <p:cNvPr id="4" name="Text Placeholder 3"/>
          <p:cNvSpPr>
            <a:spLocks noGrp="1"/>
          </p:cNvSpPr>
          <p:nvPr>
            <p:ph type="body" sz="quarter" idx="10"/>
          </p:nvPr>
        </p:nvSpPr>
        <p:spPr>
          <a:xfrm>
            <a:off x="404812" y="1447201"/>
            <a:ext cx="11379201" cy="50226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Espace réservé de la date 1">
            <a:extLst>
              <a:ext uri="{FF2B5EF4-FFF2-40B4-BE49-F238E27FC236}">
                <a16:creationId xmlns:a16="http://schemas.microsoft.com/office/drawing/2014/main" id="{1667A85D-7EC4-0B99-2DDB-8AF1B41EB735}"/>
              </a:ext>
            </a:extLst>
          </p:cNvPr>
          <p:cNvSpPr>
            <a:spLocks noGrp="1"/>
          </p:cNvSpPr>
          <p:nvPr>
            <p:ph type="dt" sz="half" idx="11"/>
          </p:nvPr>
        </p:nvSpPr>
        <p:spPr>
          <a:xfrm>
            <a:off x="10151533" y="6629400"/>
            <a:ext cx="1559984" cy="228600"/>
          </a:xfrm>
        </p:spPr>
        <p:txBody>
          <a:bodyPr/>
          <a:lstStyle/>
          <a:p>
            <a:pPr algn="r"/>
            <a:fld id="{612BD64B-52DD-4CE5-91EE-39AE5184906A}" type="datetime1">
              <a:rPr lang="fr-FR" cap="all" smtClean="0"/>
              <a:t>26/09/2025</a:t>
            </a:fld>
            <a:endParaRPr lang="fr-FR" cap="all" dirty="0"/>
          </a:p>
        </p:txBody>
      </p:sp>
      <p:sp>
        <p:nvSpPr>
          <p:cNvPr id="3" name="Espace réservé du pied de page 4">
            <a:extLst>
              <a:ext uri="{FF2B5EF4-FFF2-40B4-BE49-F238E27FC236}">
                <a16:creationId xmlns:a16="http://schemas.microsoft.com/office/drawing/2014/main" id="{66C17E4F-9CB7-FD6D-230A-9F2298835077}"/>
              </a:ext>
            </a:extLst>
          </p:cNvPr>
          <p:cNvSpPr>
            <a:spLocks noGrp="1"/>
          </p:cNvSpPr>
          <p:nvPr>
            <p:ph type="ftr" sz="quarter" idx="12"/>
          </p:nvPr>
        </p:nvSpPr>
        <p:spPr>
          <a:xfrm>
            <a:off x="480484" y="6629400"/>
            <a:ext cx="7871883" cy="228600"/>
          </a:xfrm>
        </p:spPr>
        <p:txBody>
          <a:bodyPr/>
          <a:lstStyle/>
          <a:p>
            <a:r>
              <a:rPr lang="fr-FR" dirty="0"/>
              <a:t>Délégation interministérielle à l’hébergement et à l’accès au logement</a:t>
            </a:r>
          </a:p>
        </p:txBody>
      </p:sp>
      <p:sp>
        <p:nvSpPr>
          <p:cNvPr id="5" name="Espace réservé du numéro de diapositive 5">
            <a:extLst>
              <a:ext uri="{FF2B5EF4-FFF2-40B4-BE49-F238E27FC236}">
                <a16:creationId xmlns:a16="http://schemas.microsoft.com/office/drawing/2014/main" id="{04E59EF6-DB77-37B2-25EE-F63AE904645E}"/>
              </a:ext>
            </a:extLst>
          </p:cNvPr>
          <p:cNvSpPr>
            <a:spLocks noGrp="1"/>
          </p:cNvSpPr>
          <p:nvPr>
            <p:ph type="sldNum" sz="quarter" idx="13"/>
          </p:nvPr>
        </p:nvSpPr>
        <p:spPr>
          <a:xfrm>
            <a:off x="8352367" y="6629400"/>
            <a:ext cx="1799167" cy="228600"/>
          </a:xfrm>
        </p:spPr>
        <p:txBody>
          <a:bodyPr/>
          <a:lstStyle/>
          <a:p>
            <a:fld id="{733122C9-A0B9-462F-8757-0847AD287B63}" type="slidenum">
              <a:rPr lang="fr-FR" smtClean="0"/>
              <a:pPr/>
              <a:t>‹N°›</a:t>
            </a:fld>
            <a:endParaRPr lang="fr-FR" dirty="0"/>
          </a:p>
        </p:txBody>
      </p:sp>
    </p:spTree>
    <p:extLst>
      <p:ext uri="{BB962C8B-B14F-4D97-AF65-F5344CB8AC3E}">
        <p14:creationId xmlns:p14="http://schemas.microsoft.com/office/powerpoint/2010/main" val="3833308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Couvertu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a:xfrm>
            <a:off x="0" y="6618000"/>
            <a:ext cx="240000" cy="240000"/>
          </a:xfrm>
          <a:prstGeom prst="rect">
            <a:avLst/>
          </a:prstGeom>
          <a:ln>
            <a:solidFill>
              <a:schemeClr val="tx1">
                <a:alpha val="0"/>
              </a:schemeClr>
            </a:solidFill>
          </a:ln>
        </p:spPr>
        <p:txBody>
          <a:bodyPr/>
          <a:lstStyle>
            <a:lvl1pPr>
              <a:defRPr sz="133">
                <a:solidFill>
                  <a:schemeClr val="tx1">
                    <a:alpha val="0"/>
                  </a:schemeClr>
                </a:solidFill>
              </a:defRPr>
            </a:lvl1pPr>
          </a:lstStyle>
          <a:p>
            <a:fld id="{1B22EE23-9E0F-448B-9C0B-C964E8EC20E0}" type="datetime1">
              <a:rPr lang="fr-FR" smtClean="0"/>
              <a:t>26/09/2025</a:t>
            </a:fld>
            <a:endParaRPr lang="fr-FR" dirty="0"/>
          </a:p>
        </p:txBody>
      </p:sp>
      <p:sp>
        <p:nvSpPr>
          <p:cNvPr id="5" name="Espace réservé du pied de page 4"/>
          <p:cNvSpPr>
            <a:spLocks noGrp="1"/>
          </p:cNvSpPr>
          <p:nvPr>
            <p:ph type="ftr" sz="quarter" idx="11"/>
          </p:nvPr>
        </p:nvSpPr>
        <p:spPr bwMode="gray">
          <a:xfrm>
            <a:off x="960000" y="5226529"/>
            <a:ext cx="4320000" cy="1200000"/>
          </a:xfrm>
          <a:prstGeom prst="rect">
            <a:avLst/>
          </a:prstGeom>
        </p:spPr>
        <p:txBody>
          <a:bodyPr anchor="b" anchorCtr="0"/>
          <a:lstStyle>
            <a:lvl1pPr>
              <a:defRPr sz="1533"/>
            </a:lvl1pPr>
          </a:lstStyle>
          <a:p>
            <a:r>
              <a:rPr lang="fr-FR" dirty="0"/>
              <a:t>Délégation interministérielle à l’hébergement et à l’accès au logement</a:t>
            </a:r>
          </a:p>
        </p:txBody>
      </p:sp>
      <p:sp>
        <p:nvSpPr>
          <p:cNvPr id="6" name="Espace réservé du numéro de diapositive 5"/>
          <p:cNvSpPr>
            <a:spLocks noGrp="1"/>
          </p:cNvSpPr>
          <p:nvPr>
            <p:ph type="sldNum" sz="quarter" idx="12"/>
          </p:nvPr>
        </p:nvSpPr>
        <p:spPr bwMode="gray">
          <a:xfrm>
            <a:off x="0" y="6618000"/>
            <a:ext cx="240000" cy="240000"/>
          </a:xfrm>
          <a:prstGeom prst="rect">
            <a:avLst/>
          </a:prstGeom>
          <a:ln>
            <a:solidFill>
              <a:schemeClr val="tx1">
                <a:alpha val="0"/>
              </a:schemeClr>
            </a:solidFill>
          </a:ln>
        </p:spPr>
        <p:txBody>
          <a:bodyPr/>
          <a:lstStyle>
            <a:lvl1pPr>
              <a:defRPr sz="133">
                <a:solidFill>
                  <a:schemeClr val="tx1">
                    <a:alpha val="0"/>
                  </a:schemeClr>
                </a:solidFill>
              </a:defRPr>
            </a:lvl1pPr>
          </a:lstStyle>
          <a:p>
            <a:fld id="{10C140CD-8AED-46FF-A9A2-77308F3F39AE}" type="slidenum">
              <a:rPr lang="fr-FR" smtClean="0"/>
              <a:pPr/>
              <a:t>‹N°›</a:t>
            </a:fld>
            <a:endParaRPr lang="fr-FR" dirty="0"/>
          </a:p>
        </p:txBody>
      </p:sp>
      <p:sp>
        <p:nvSpPr>
          <p:cNvPr id="7" name="Titre 6"/>
          <p:cNvSpPr>
            <a:spLocks noGrp="1"/>
          </p:cNvSpPr>
          <p:nvPr>
            <p:ph type="title" hasCustomPrompt="1"/>
          </p:nvPr>
        </p:nvSpPr>
        <p:spPr bwMode="gray">
          <a:xfrm>
            <a:off x="0" y="0"/>
            <a:ext cx="240000" cy="240000"/>
          </a:xfrm>
          <a:ln>
            <a:solidFill>
              <a:schemeClr val="tx1">
                <a:alpha val="0"/>
              </a:schemeClr>
            </a:solidFill>
          </a:ln>
        </p:spPr>
        <p:txBody>
          <a:bodyPr/>
          <a:lstStyle>
            <a:lvl1pPr>
              <a:defRPr sz="133">
                <a:solidFill>
                  <a:schemeClr val="tx1">
                    <a:alpha val="0"/>
                  </a:schemeClr>
                </a:solidFill>
              </a:defRPr>
            </a:lvl1pPr>
          </a:lstStyle>
          <a:p>
            <a:r>
              <a:rPr lang="fr-FR"/>
              <a:t>Titre</a:t>
            </a:r>
          </a:p>
        </p:txBody>
      </p:sp>
      <p:pic>
        <p:nvPicPr>
          <p:cNvPr id="2" name="Imag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720000" y="479999"/>
            <a:ext cx="5040000" cy="3601160"/>
          </a:xfrm>
          <a:prstGeom prst="rect">
            <a:avLst/>
          </a:prstGeom>
        </p:spPr>
      </p:pic>
    </p:spTree>
    <p:extLst>
      <p:ext uri="{BB962C8B-B14F-4D97-AF65-F5344CB8AC3E}">
        <p14:creationId xmlns:p14="http://schemas.microsoft.com/office/powerpoint/2010/main" val="20925685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Titre et sous-titre">
    <p:spTree>
      <p:nvGrpSpPr>
        <p:cNvPr id="1" name=""/>
        <p:cNvGrpSpPr/>
        <p:nvPr/>
      </p:nvGrpSpPr>
      <p:grpSpPr>
        <a:xfrm>
          <a:off x="0" y="0"/>
          <a:ext cx="0" cy="0"/>
          <a:chOff x="0" y="0"/>
          <a:chExt cx="0" cy="0"/>
        </a:xfrm>
      </p:grpSpPr>
      <p:sp>
        <p:nvSpPr>
          <p:cNvPr id="7" name="Titre 6"/>
          <p:cNvSpPr>
            <a:spLocks noGrp="1"/>
          </p:cNvSpPr>
          <p:nvPr>
            <p:ph type="title" hasCustomPrompt="1"/>
          </p:nvPr>
        </p:nvSpPr>
        <p:spPr bwMode="gray">
          <a:xfrm>
            <a:off x="0" y="0"/>
            <a:ext cx="240000" cy="240000"/>
          </a:xfrm>
          <a:ln>
            <a:solidFill>
              <a:schemeClr val="tx1">
                <a:alpha val="0"/>
              </a:schemeClr>
            </a:solidFill>
          </a:ln>
        </p:spPr>
        <p:txBody>
          <a:bodyPr/>
          <a:lstStyle>
            <a:lvl1pPr>
              <a:defRPr sz="133">
                <a:solidFill>
                  <a:schemeClr val="tx1">
                    <a:alpha val="0"/>
                  </a:schemeClr>
                </a:solidFill>
              </a:defRPr>
            </a:lvl1pPr>
          </a:lstStyle>
          <a:p>
            <a:r>
              <a:rPr lang="fr-FR"/>
              <a:t>Titre</a:t>
            </a:r>
          </a:p>
        </p:txBody>
      </p:sp>
      <p:sp>
        <p:nvSpPr>
          <p:cNvPr id="11" name="Espace réservé du texte 10"/>
          <p:cNvSpPr>
            <a:spLocks noGrp="1"/>
          </p:cNvSpPr>
          <p:nvPr>
            <p:ph type="body" sz="quarter" idx="13" hasCustomPrompt="1"/>
          </p:nvPr>
        </p:nvSpPr>
        <p:spPr bwMode="gray">
          <a:xfrm>
            <a:off x="480000" y="3128061"/>
            <a:ext cx="11232000" cy="2769600"/>
          </a:xfrm>
        </p:spPr>
        <p:txBody>
          <a:bodyPr/>
          <a:lstStyle>
            <a:lvl1pPr>
              <a:lnSpc>
                <a:spcPct val="90000"/>
              </a:lnSpc>
              <a:spcAft>
                <a:spcPts val="0"/>
              </a:spcAft>
              <a:defRPr sz="4333" b="1" cap="all" baseline="0"/>
            </a:lvl1pPr>
            <a:lvl2pPr marL="0" indent="0">
              <a:spcBef>
                <a:spcPts val="667"/>
              </a:spcBef>
              <a:spcAft>
                <a:spcPts val="0"/>
              </a:spcAft>
              <a:buNone/>
              <a:defRPr sz="2467"/>
            </a:lvl2pPr>
          </a:lstStyle>
          <a:p>
            <a:pPr lvl="0"/>
            <a:r>
              <a:rPr lang="fr-FR"/>
              <a:t>Titre</a:t>
            </a:r>
          </a:p>
          <a:p>
            <a:pPr lvl="1"/>
            <a:r>
              <a:rPr lang="fr-FR"/>
              <a:t>Sous-titre</a:t>
            </a:r>
          </a:p>
        </p:txBody>
      </p:sp>
      <p:pic>
        <p:nvPicPr>
          <p:cNvPr id="6" name="Imag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240000" y="239999"/>
            <a:ext cx="2884069" cy="1920000"/>
          </a:xfrm>
          <a:prstGeom prst="rect">
            <a:avLst/>
          </a:prstGeom>
        </p:spPr>
      </p:pic>
      <p:cxnSp>
        <p:nvCxnSpPr>
          <p:cNvPr id="5" name="Google Shape;169;p14">
            <a:extLst>
              <a:ext uri="{FF2B5EF4-FFF2-40B4-BE49-F238E27FC236}">
                <a16:creationId xmlns:a16="http://schemas.microsoft.com/office/drawing/2014/main" id="{D039B1D2-01F3-D5CE-D228-5DE1D2D7A062}"/>
              </a:ext>
            </a:extLst>
          </p:cNvPr>
          <p:cNvCxnSpPr/>
          <p:nvPr userDrawn="1"/>
        </p:nvCxnSpPr>
        <p:spPr>
          <a:xfrm>
            <a:off x="480485" y="6379633"/>
            <a:ext cx="11231033" cy="0"/>
          </a:xfrm>
          <a:prstGeom prst="straightConnector1">
            <a:avLst/>
          </a:prstGeom>
          <a:noFill/>
          <a:ln w="10150" cap="flat" cmpd="sng">
            <a:solidFill>
              <a:schemeClr val="dk1"/>
            </a:solidFill>
            <a:prstDash val="solid"/>
            <a:round/>
            <a:headEnd type="none" w="sm" len="sm"/>
            <a:tailEnd type="none" w="sm" len="sm"/>
          </a:ln>
        </p:spPr>
      </p:cxnSp>
      <p:sp>
        <p:nvSpPr>
          <p:cNvPr id="9" name="Espace réservé du pied de page 3">
            <a:extLst>
              <a:ext uri="{FF2B5EF4-FFF2-40B4-BE49-F238E27FC236}">
                <a16:creationId xmlns:a16="http://schemas.microsoft.com/office/drawing/2014/main" id="{C901901E-D62A-87CB-C82F-43E2B3BF7D0C}"/>
              </a:ext>
            </a:extLst>
          </p:cNvPr>
          <p:cNvSpPr txBox="1">
            <a:spLocks/>
          </p:cNvSpPr>
          <p:nvPr userDrawn="1"/>
        </p:nvSpPr>
        <p:spPr bwMode="gray">
          <a:xfrm>
            <a:off x="480485" y="6377517"/>
            <a:ext cx="7871883" cy="480483"/>
          </a:xfrm>
          <a:prstGeom prst="rect">
            <a:avLst/>
          </a:prstGeom>
        </p:spPr>
        <p:txBody>
          <a:bodyPr vert="horz" lIns="0" tIns="0" rIns="0" bIns="0" rtlCol="0" anchor="ctr" anchorCtr="0">
            <a:noAutofit/>
          </a:bodyPr>
          <a:lstStyle>
            <a:defPPr>
              <a:defRPr lang="fr-FR"/>
            </a:defPPr>
            <a:lvl1pPr marL="0" algn="l" defTabSz="914400" rtl="0" eaLnBrk="1" fontAlgn="auto" latinLnBrk="0" hangingPunct="1">
              <a:spcBef>
                <a:spcPts val="0"/>
              </a:spcBef>
              <a:spcAft>
                <a:spcPts val="0"/>
              </a:spcAft>
              <a:defRPr sz="750" b="1"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a:solidFill>
                  <a:srgbClr val="000000"/>
                </a:solidFill>
                <a:latin typeface="Marianne"/>
              </a:rPr>
              <a:t>Délégation interministérielle à l’hébergement et à l’accès au logement</a:t>
            </a:r>
          </a:p>
        </p:txBody>
      </p:sp>
      <p:sp>
        <p:nvSpPr>
          <p:cNvPr id="10" name="Espace réservé du numéro de diapositive 4">
            <a:extLst>
              <a:ext uri="{FF2B5EF4-FFF2-40B4-BE49-F238E27FC236}">
                <a16:creationId xmlns:a16="http://schemas.microsoft.com/office/drawing/2014/main" id="{61DAE855-ADD2-551C-6219-8075263105C6}"/>
              </a:ext>
            </a:extLst>
          </p:cNvPr>
          <p:cNvSpPr txBox="1">
            <a:spLocks/>
          </p:cNvSpPr>
          <p:nvPr userDrawn="1"/>
        </p:nvSpPr>
        <p:spPr bwMode="gray">
          <a:xfrm>
            <a:off x="8352369" y="6377517"/>
            <a:ext cx="1799167" cy="480483"/>
          </a:xfrm>
          <a:prstGeom prst="rect">
            <a:avLst/>
          </a:prstGeom>
        </p:spPr>
        <p:txBody>
          <a:bodyPr vert="horz" lIns="0" tIns="0" rIns="0" bIns="0" rtlCol="0" anchor="ctr" anchorCtr="0">
            <a:noAutofit/>
          </a:bodyPr>
          <a:lstStyle>
            <a:defPPr>
              <a:defRPr lang="fr-FR"/>
            </a:defPPr>
            <a:lvl1pPr marL="0" algn="r" defTabSz="914400" rtl="0" eaLnBrk="1" fontAlgn="auto" latinLnBrk="0" hangingPunct="1">
              <a:spcBef>
                <a:spcPts val="0"/>
              </a:spcBef>
              <a:spcAft>
                <a:spcPts val="0"/>
              </a:spcAft>
              <a:defRPr sz="750" b="1" kern="1200" smtClean="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33122C9-A0B9-462F-8757-0847AD287B63}" type="slidenum">
              <a:rPr lang="fr-FR" sz="1000" smtClean="0">
                <a:solidFill>
                  <a:srgbClr val="000000"/>
                </a:solidFill>
                <a:latin typeface="Marianne"/>
              </a:rPr>
              <a:pPr/>
              <a:t>‹N°›</a:t>
            </a:fld>
            <a:endParaRPr lang="fr-FR" sz="1000" dirty="0">
              <a:solidFill>
                <a:srgbClr val="000000"/>
              </a:solidFill>
              <a:latin typeface="Marianne"/>
            </a:endParaRPr>
          </a:p>
        </p:txBody>
      </p:sp>
      <p:sp>
        <p:nvSpPr>
          <p:cNvPr id="13" name="Espace réservé de la date 3">
            <a:extLst>
              <a:ext uri="{FF2B5EF4-FFF2-40B4-BE49-F238E27FC236}">
                <a16:creationId xmlns:a16="http://schemas.microsoft.com/office/drawing/2014/main" id="{77C6EFA8-0C2A-C1E9-841C-95156BB0BD73}"/>
              </a:ext>
            </a:extLst>
          </p:cNvPr>
          <p:cNvSpPr txBox="1">
            <a:spLocks/>
          </p:cNvSpPr>
          <p:nvPr userDrawn="1"/>
        </p:nvSpPr>
        <p:spPr bwMode="gray">
          <a:xfrm>
            <a:off x="10151533" y="6377517"/>
            <a:ext cx="1559984" cy="480483"/>
          </a:xfrm>
          <a:prstGeom prst="rect">
            <a:avLst/>
          </a:prstGeom>
        </p:spPr>
        <p:txBody>
          <a:bodyPr vert="horz" lIns="0" tIns="0" rIns="0" bIns="0" rtlCol="0" anchor="ctr" anchorCtr="0">
            <a:noAutofit/>
          </a:bodyPr>
          <a:lstStyle>
            <a:defPPr>
              <a:defRPr lang="fr-FR"/>
            </a:defPPr>
            <a:lvl1pPr marL="0" algn="r" defTabSz="914400" rtl="0" eaLnBrk="1" fontAlgn="auto" latinLnBrk="0" hangingPunct="1">
              <a:spcBef>
                <a:spcPts val="0"/>
              </a:spcBef>
              <a:spcAft>
                <a:spcPts val="0"/>
              </a:spcAft>
              <a:defRPr sz="750" b="1" kern="1200" cap="all">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fr-FR" sz="1000" dirty="0">
                <a:solidFill>
                  <a:srgbClr val="000000"/>
                </a:solidFill>
                <a:latin typeface="Marianne"/>
              </a:rPr>
              <a:t>17/10/2024</a:t>
            </a:r>
          </a:p>
        </p:txBody>
      </p:sp>
    </p:spTree>
    <p:extLst>
      <p:ext uri="{BB962C8B-B14F-4D97-AF65-F5344CB8AC3E}">
        <p14:creationId xmlns:p14="http://schemas.microsoft.com/office/powerpoint/2010/main" val="358583249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479999" y="1200000"/>
            <a:ext cx="11232000" cy="960000"/>
          </a:xfrm>
        </p:spPr>
        <p:txBody>
          <a:bodyPr/>
          <a:lstStyle>
            <a:lvl1pPr>
              <a:defRPr/>
            </a:lvl1pPr>
          </a:lstStyle>
          <a:p>
            <a:r>
              <a:rPr lang="fr-FR"/>
              <a:t>Titre</a:t>
            </a:r>
          </a:p>
        </p:txBody>
      </p:sp>
      <p:sp>
        <p:nvSpPr>
          <p:cNvPr id="8" name="Espace réservé du texte 7"/>
          <p:cNvSpPr>
            <a:spLocks noGrp="1"/>
          </p:cNvSpPr>
          <p:nvPr>
            <p:ph type="body" sz="quarter" idx="13" hasCustomPrompt="1"/>
          </p:nvPr>
        </p:nvSpPr>
        <p:spPr bwMode="gray">
          <a:xfrm>
            <a:off x="479997" y="2522624"/>
            <a:ext cx="3360000" cy="3374400"/>
          </a:xfrm>
        </p:spPr>
        <p:txBody>
          <a:bodyPr/>
          <a:lstStyle>
            <a:lvl1pPr marL="191995" indent="-191995">
              <a:spcBef>
                <a:spcPts val="533"/>
              </a:spcBef>
              <a:spcAft>
                <a:spcPts val="1067"/>
              </a:spcAft>
              <a:buFont typeface="+mj-lt"/>
              <a:buAutoNum type="arabicPeriod"/>
              <a:defRPr b="1"/>
            </a:lvl1pPr>
            <a:lvl2pPr marL="431989" indent="-191995">
              <a:spcBef>
                <a:spcPts val="800"/>
              </a:spcBef>
              <a:spcAft>
                <a:spcPts val="1067"/>
              </a:spcAft>
              <a:buFont typeface="+mj-lt"/>
              <a:buAutoNum type="alphaLcPeriod"/>
              <a:defRPr/>
            </a:lvl2pPr>
          </a:lstStyle>
          <a:p>
            <a:pPr lvl="0"/>
            <a:r>
              <a:rPr lang="fr-FR"/>
              <a:t>Titre de la partie</a:t>
            </a:r>
          </a:p>
          <a:p>
            <a:pPr lvl="1"/>
            <a:r>
              <a:rPr lang="fr-FR"/>
              <a:t>Deuxième niveau</a:t>
            </a:r>
          </a:p>
        </p:txBody>
      </p:sp>
      <p:sp>
        <p:nvSpPr>
          <p:cNvPr id="9" name="Espace réservé du texte 7"/>
          <p:cNvSpPr>
            <a:spLocks noGrp="1"/>
          </p:cNvSpPr>
          <p:nvPr>
            <p:ph type="body" sz="quarter" idx="14" hasCustomPrompt="1"/>
          </p:nvPr>
        </p:nvSpPr>
        <p:spPr bwMode="gray">
          <a:xfrm>
            <a:off x="4416000" y="2524800"/>
            <a:ext cx="3360000" cy="3374400"/>
          </a:xfrm>
        </p:spPr>
        <p:txBody>
          <a:bodyPr/>
          <a:lstStyle>
            <a:lvl1pPr marL="191995" indent="-191995">
              <a:spcBef>
                <a:spcPts val="533"/>
              </a:spcBef>
              <a:spcAft>
                <a:spcPts val="1067"/>
              </a:spcAft>
              <a:buFont typeface="+mj-lt"/>
              <a:buAutoNum type="arabicPeriod"/>
              <a:defRPr b="1"/>
            </a:lvl1pPr>
            <a:lvl2pPr marL="431989" indent="-191995">
              <a:spcBef>
                <a:spcPts val="800"/>
              </a:spcBef>
              <a:spcAft>
                <a:spcPts val="1067"/>
              </a:spcAft>
              <a:buFont typeface="+mj-lt"/>
              <a:buAutoNum type="alphaLcPeriod"/>
              <a:defRPr/>
            </a:lvl2pPr>
          </a:lstStyle>
          <a:p>
            <a:pPr lvl="0"/>
            <a:r>
              <a:rPr lang="fr-FR"/>
              <a:t>Titre de la partie</a:t>
            </a:r>
          </a:p>
          <a:p>
            <a:pPr lvl="1"/>
            <a:r>
              <a:rPr lang="fr-FR"/>
              <a:t>Deuxième niveau</a:t>
            </a:r>
          </a:p>
        </p:txBody>
      </p:sp>
      <p:sp>
        <p:nvSpPr>
          <p:cNvPr id="10" name="Espace réservé du texte 7"/>
          <p:cNvSpPr>
            <a:spLocks noGrp="1"/>
          </p:cNvSpPr>
          <p:nvPr>
            <p:ph type="body" sz="quarter" idx="15" hasCustomPrompt="1"/>
          </p:nvPr>
        </p:nvSpPr>
        <p:spPr bwMode="gray">
          <a:xfrm>
            <a:off x="8351999" y="2524800"/>
            <a:ext cx="3360000" cy="3374400"/>
          </a:xfrm>
        </p:spPr>
        <p:txBody>
          <a:bodyPr/>
          <a:lstStyle>
            <a:lvl1pPr marL="191995" indent="-191995">
              <a:spcBef>
                <a:spcPts val="533"/>
              </a:spcBef>
              <a:spcAft>
                <a:spcPts val="1067"/>
              </a:spcAft>
              <a:buFont typeface="+mj-lt"/>
              <a:buAutoNum type="arabicPeriod"/>
              <a:defRPr b="1"/>
            </a:lvl1pPr>
            <a:lvl2pPr marL="431989" indent="-191995">
              <a:spcBef>
                <a:spcPts val="800"/>
              </a:spcBef>
              <a:spcAft>
                <a:spcPts val="1067"/>
              </a:spcAft>
              <a:buFont typeface="+mj-lt"/>
              <a:buAutoNum type="alphaLcPeriod"/>
              <a:defRPr/>
            </a:lvl2pPr>
          </a:lstStyle>
          <a:p>
            <a:pPr lvl="0"/>
            <a:r>
              <a:rPr lang="fr-FR"/>
              <a:t>Titre de la partie</a:t>
            </a:r>
          </a:p>
          <a:p>
            <a:pPr lvl="1"/>
            <a:r>
              <a:rPr lang="fr-FR"/>
              <a:t>Deuxième niveau</a:t>
            </a:r>
          </a:p>
        </p:txBody>
      </p:sp>
    </p:spTree>
    <p:extLst>
      <p:ext uri="{BB962C8B-B14F-4D97-AF65-F5344CB8AC3E}">
        <p14:creationId xmlns:p14="http://schemas.microsoft.com/office/powerpoint/2010/main" val="3508237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re et sous-titre">
    <p:spTree>
      <p:nvGrpSpPr>
        <p:cNvPr id="1" name=""/>
        <p:cNvGrpSpPr/>
        <p:nvPr/>
      </p:nvGrpSpPr>
      <p:grpSpPr>
        <a:xfrm>
          <a:off x="0" y="0"/>
          <a:ext cx="0" cy="0"/>
          <a:chOff x="0" y="0"/>
          <a:chExt cx="0" cy="0"/>
        </a:xfrm>
      </p:grpSpPr>
      <p:sp>
        <p:nvSpPr>
          <p:cNvPr id="7" name="Titre 6"/>
          <p:cNvSpPr>
            <a:spLocks noGrp="1"/>
          </p:cNvSpPr>
          <p:nvPr>
            <p:ph type="title" hasCustomPrompt="1"/>
          </p:nvPr>
        </p:nvSpPr>
        <p:spPr bwMode="gray">
          <a:xfrm>
            <a:off x="0" y="0"/>
            <a:ext cx="240000" cy="240000"/>
          </a:xfrm>
          <a:ln>
            <a:solidFill>
              <a:schemeClr val="tx1">
                <a:alpha val="0"/>
              </a:schemeClr>
            </a:solidFill>
          </a:ln>
        </p:spPr>
        <p:txBody>
          <a:bodyPr/>
          <a:lstStyle>
            <a:lvl1pPr>
              <a:defRPr sz="133">
                <a:solidFill>
                  <a:schemeClr val="tx1">
                    <a:alpha val="0"/>
                  </a:schemeClr>
                </a:solidFill>
              </a:defRPr>
            </a:lvl1pPr>
          </a:lstStyle>
          <a:p>
            <a:r>
              <a:rPr lang="fr-FR"/>
              <a:t>Titre</a:t>
            </a:r>
          </a:p>
        </p:txBody>
      </p:sp>
      <p:sp>
        <p:nvSpPr>
          <p:cNvPr id="2" name="Espace réservé de la date 1"/>
          <p:cNvSpPr>
            <a:spLocks noGrp="1"/>
          </p:cNvSpPr>
          <p:nvPr>
            <p:ph type="dt" sz="half" idx="10"/>
          </p:nvPr>
        </p:nvSpPr>
        <p:spPr bwMode="gray"/>
        <p:txBody>
          <a:bodyPr/>
          <a:lstStyle/>
          <a:p>
            <a:pPr algn="r"/>
            <a:fld id="{6CCB0844-C8A5-4DC7-B687-3EFF1519E52B}" type="datetime1">
              <a:rPr lang="fr-FR" cap="all" smtClean="0"/>
              <a:t>26/09/2025</a:t>
            </a:fld>
            <a:endParaRPr lang="fr-FR" cap="all" dirty="0"/>
          </a:p>
        </p:txBody>
      </p:sp>
      <p:sp>
        <p:nvSpPr>
          <p:cNvPr id="3" name="Espace réservé du pied de page 2"/>
          <p:cNvSpPr>
            <a:spLocks noGrp="1"/>
          </p:cNvSpPr>
          <p:nvPr>
            <p:ph type="ftr" sz="quarter" idx="11"/>
          </p:nvPr>
        </p:nvSpPr>
        <p:spPr bwMode="gray"/>
        <p:txBody>
          <a:bodyPr/>
          <a:lstStyle/>
          <a:p>
            <a:r>
              <a:rPr lang="fr-FR" dirty="0"/>
              <a:t>Délégation interministérielle à l’hébergement et à l’accès au logement</a:t>
            </a:r>
          </a:p>
        </p:txBody>
      </p:sp>
      <p:sp>
        <p:nvSpPr>
          <p:cNvPr id="8" name="Espace réservé du numéro de diapositive 7"/>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1" name="Espace réservé du texte 10"/>
          <p:cNvSpPr>
            <a:spLocks noGrp="1"/>
          </p:cNvSpPr>
          <p:nvPr>
            <p:ph type="body" sz="quarter" idx="13" hasCustomPrompt="1"/>
          </p:nvPr>
        </p:nvSpPr>
        <p:spPr bwMode="gray">
          <a:xfrm>
            <a:off x="480000" y="3128061"/>
            <a:ext cx="11232000" cy="2769600"/>
          </a:xfrm>
        </p:spPr>
        <p:txBody>
          <a:bodyPr/>
          <a:lstStyle>
            <a:lvl1pPr>
              <a:lnSpc>
                <a:spcPct val="90000"/>
              </a:lnSpc>
              <a:spcAft>
                <a:spcPts val="0"/>
              </a:spcAft>
              <a:defRPr sz="4333" b="1" cap="all" baseline="0"/>
            </a:lvl1pPr>
            <a:lvl2pPr marL="0" indent="0">
              <a:spcBef>
                <a:spcPts val="667"/>
              </a:spcBef>
              <a:spcAft>
                <a:spcPts val="0"/>
              </a:spcAft>
              <a:buNone/>
              <a:defRPr sz="2467"/>
            </a:lvl2pPr>
          </a:lstStyle>
          <a:p>
            <a:pPr lvl="0"/>
            <a:r>
              <a:rPr lang="fr-FR"/>
              <a:t>Titre</a:t>
            </a:r>
          </a:p>
          <a:p>
            <a:pPr lvl="1"/>
            <a:r>
              <a:rPr lang="fr-FR"/>
              <a:t>Sous-titre</a:t>
            </a:r>
          </a:p>
        </p:txBody>
      </p:sp>
      <p:cxnSp>
        <p:nvCxnSpPr>
          <p:cNvPr id="12" name="Connecteur droit 11"/>
          <p:cNvCxnSpPr/>
          <p:nvPr userDrawn="1"/>
        </p:nvCxnSpPr>
        <p:spPr bwMode="gray">
          <a:xfrm>
            <a:off x="480000" y="6379200"/>
            <a:ext cx="11232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6" name="Imag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240000" y="239999"/>
            <a:ext cx="2884069" cy="1920000"/>
          </a:xfrm>
          <a:prstGeom prst="rect">
            <a:avLst/>
          </a:prstGeom>
        </p:spPr>
      </p:pic>
    </p:spTree>
    <p:extLst>
      <p:ext uri="{BB962C8B-B14F-4D97-AF65-F5344CB8AC3E}">
        <p14:creationId xmlns:p14="http://schemas.microsoft.com/office/powerpoint/2010/main" val="93257972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hapitre">
    <p:spTree>
      <p:nvGrpSpPr>
        <p:cNvPr id="1" name=""/>
        <p:cNvGrpSpPr/>
        <p:nvPr/>
      </p:nvGrpSpPr>
      <p:grpSpPr>
        <a:xfrm>
          <a:off x="0" y="0"/>
          <a:ext cx="0" cy="0"/>
          <a:chOff x="0" y="0"/>
          <a:chExt cx="0" cy="0"/>
        </a:xfrm>
      </p:grpSpPr>
      <p:sp>
        <p:nvSpPr>
          <p:cNvPr id="8" name="Espace réservé pour une image  7"/>
          <p:cNvSpPr>
            <a:spLocks noGrp="1"/>
          </p:cNvSpPr>
          <p:nvPr>
            <p:ph type="pic" sz="quarter" idx="13" hasCustomPrompt="1"/>
          </p:nvPr>
        </p:nvSpPr>
        <p:spPr bwMode="gray">
          <a:xfrm>
            <a:off x="0" y="984000"/>
            <a:ext cx="12192000" cy="5875200"/>
          </a:xfrm>
          <a:solidFill>
            <a:schemeClr val="bg1">
              <a:lumMod val="85000"/>
            </a:schemeClr>
          </a:solidFill>
        </p:spPr>
        <p:txBody>
          <a:bodyPr tIns="1080000" anchor="ctr" anchorCtr="0"/>
          <a:lstStyle>
            <a:lvl1pPr algn="ctr">
              <a:defRPr cap="all" baseline="0"/>
            </a:lvl1pPr>
          </a:lstStyle>
          <a:p>
            <a:r>
              <a:rPr lang="fr-FR" dirty="0"/>
              <a:t>Sélectionner l’icône pour insérer une image, </a:t>
            </a:r>
            <a:br>
              <a:rPr lang="fr-FR" dirty="0"/>
            </a:br>
            <a:r>
              <a:rPr lang="fr-FR" dirty="0"/>
              <a:t>puis disposer l’image en arrière plan </a:t>
            </a:r>
            <a:br>
              <a:rPr lang="fr-FR" dirty="0"/>
            </a:br>
            <a:r>
              <a:rPr lang="fr-FR" dirty="0"/>
              <a:t>(Sélectionner l’image avec le bouton droit de la souris / </a:t>
            </a:r>
            <a:br>
              <a:rPr lang="fr-FR" dirty="0"/>
            </a:br>
            <a:r>
              <a:rPr lang="fr-FR" dirty="0"/>
              <a:t>Mettre à l’arrière plan)</a:t>
            </a:r>
          </a:p>
        </p:txBody>
      </p:sp>
      <p:sp>
        <p:nvSpPr>
          <p:cNvPr id="2" name="Titre 1"/>
          <p:cNvSpPr>
            <a:spLocks noGrp="1"/>
          </p:cNvSpPr>
          <p:nvPr>
            <p:ph type="title" hasCustomPrompt="1"/>
          </p:nvPr>
        </p:nvSpPr>
        <p:spPr bwMode="gray">
          <a:xfrm>
            <a:off x="479999" y="984000"/>
            <a:ext cx="11232000" cy="5395200"/>
          </a:xfrm>
          <a:custGeom>
            <a:avLst/>
            <a:gdLst>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Lst>
            <a:ahLst/>
            <a:cxnLst>
              <a:cxn ang="0">
                <a:pos x="connsiteX0" y="connsiteY0"/>
              </a:cxn>
              <a:cxn ang="0">
                <a:pos x="connsiteX1" y="connsiteY1"/>
              </a:cxn>
            </a:cxnLst>
            <a:rect l="l" t="t" r="r" b="b"/>
            <a:pathLst>
              <a:path w="8424000" h="4046400" stroke="0" extrusionOk="0">
                <a:moveTo>
                  <a:pt x="8424000" y="4046400"/>
                </a:moveTo>
                <a:lnTo>
                  <a:pt x="0" y="4046360"/>
                </a:lnTo>
                <a:lnTo>
                  <a:pt x="0" y="40"/>
                </a:lnTo>
                <a:cubicBezTo>
                  <a:pt x="0" y="18"/>
                  <a:pt x="3771553" y="0"/>
                  <a:pt x="8424000" y="0"/>
                </a:cubicBezTo>
                <a:lnTo>
                  <a:pt x="8424000" y="4046400"/>
                </a:lnTo>
                <a:close/>
              </a:path>
              <a:path w="8424000" h="4046400" fill="none">
                <a:moveTo>
                  <a:pt x="8424000" y="4046400"/>
                </a:moveTo>
                <a:lnTo>
                  <a:pt x="0" y="4046360"/>
                </a:lnTo>
              </a:path>
            </a:pathLst>
          </a:custGeom>
          <a:ln w="10160">
            <a:solidFill>
              <a:schemeClr val="tx1"/>
            </a:solidFill>
          </a:ln>
        </p:spPr>
        <p:txBody>
          <a:bodyPr lIns="0" bIns="360000" anchor="ctr" anchorCtr="0"/>
          <a:lstStyle>
            <a:lvl1pPr marL="527987" indent="-527987">
              <a:buFont typeface="+mj-lt"/>
              <a:buAutoNum type="arabicPeriod"/>
              <a:defRPr sz="4333"/>
            </a:lvl1pPr>
          </a:lstStyle>
          <a:p>
            <a:r>
              <a:rPr lang="fr-FR"/>
              <a:t>Titre</a:t>
            </a:r>
          </a:p>
        </p:txBody>
      </p:sp>
      <p:cxnSp>
        <p:nvCxnSpPr>
          <p:cNvPr id="7" name="Google Shape;169;p14">
            <a:extLst>
              <a:ext uri="{FF2B5EF4-FFF2-40B4-BE49-F238E27FC236}">
                <a16:creationId xmlns:a16="http://schemas.microsoft.com/office/drawing/2014/main" id="{986C5777-8FB1-CC6E-4383-6537DD4B213A}"/>
              </a:ext>
            </a:extLst>
          </p:cNvPr>
          <p:cNvCxnSpPr/>
          <p:nvPr userDrawn="1"/>
        </p:nvCxnSpPr>
        <p:spPr>
          <a:xfrm>
            <a:off x="480485" y="6379633"/>
            <a:ext cx="11231033" cy="0"/>
          </a:xfrm>
          <a:prstGeom prst="straightConnector1">
            <a:avLst/>
          </a:prstGeom>
          <a:noFill/>
          <a:ln w="10150" cap="flat" cmpd="sng">
            <a:solidFill>
              <a:schemeClr val="dk1"/>
            </a:solidFill>
            <a:prstDash val="solid"/>
            <a:round/>
            <a:headEnd type="none" w="sm" len="sm"/>
            <a:tailEnd type="none" w="sm" len="sm"/>
          </a:ln>
        </p:spPr>
      </p:cxnSp>
      <p:sp>
        <p:nvSpPr>
          <p:cNvPr id="9" name="Espace réservé du pied de page 3">
            <a:extLst>
              <a:ext uri="{FF2B5EF4-FFF2-40B4-BE49-F238E27FC236}">
                <a16:creationId xmlns:a16="http://schemas.microsoft.com/office/drawing/2014/main" id="{BA451393-2C0B-76C9-7A60-426D4115DF55}"/>
              </a:ext>
            </a:extLst>
          </p:cNvPr>
          <p:cNvSpPr txBox="1">
            <a:spLocks/>
          </p:cNvSpPr>
          <p:nvPr userDrawn="1"/>
        </p:nvSpPr>
        <p:spPr bwMode="gray">
          <a:xfrm>
            <a:off x="480485" y="6377517"/>
            <a:ext cx="7871883" cy="480483"/>
          </a:xfrm>
          <a:prstGeom prst="rect">
            <a:avLst/>
          </a:prstGeom>
        </p:spPr>
        <p:txBody>
          <a:bodyPr vert="horz" lIns="0" tIns="0" rIns="0" bIns="0" rtlCol="0" anchor="ctr" anchorCtr="0">
            <a:noAutofit/>
          </a:bodyPr>
          <a:lstStyle>
            <a:defPPr>
              <a:defRPr lang="fr-FR"/>
            </a:defPPr>
            <a:lvl1pPr marL="0" algn="l" defTabSz="914400" rtl="0" eaLnBrk="1" fontAlgn="auto" latinLnBrk="0" hangingPunct="1">
              <a:spcBef>
                <a:spcPts val="0"/>
              </a:spcBef>
              <a:spcAft>
                <a:spcPts val="0"/>
              </a:spcAft>
              <a:defRPr sz="750" b="1"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a:solidFill>
                  <a:srgbClr val="000000"/>
                </a:solidFill>
                <a:latin typeface="Marianne"/>
              </a:rPr>
              <a:t>Délégation interministérielle à l’hébergement et à l’accès au logement</a:t>
            </a:r>
          </a:p>
        </p:txBody>
      </p:sp>
      <p:sp>
        <p:nvSpPr>
          <p:cNvPr id="10" name="Espace réservé du numéro de diapositive 4">
            <a:extLst>
              <a:ext uri="{FF2B5EF4-FFF2-40B4-BE49-F238E27FC236}">
                <a16:creationId xmlns:a16="http://schemas.microsoft.com/office/drawing/2014/main" id="{AC0EB233-D314-C1DC-298A-81378EF19C1E}"/>
              </a:ext>
            </a:extLst>
          </p:cNvPr>
          <p:cNvSpPr txBox="1">
            <a:spLocks/>
          </p:cNvSpPr>
          <p:nvPr userDrawn="1"/>
        </p:nvSpPr>
        <p:spPr bwMode="gray">
          <a:xfrm>
            <a:off x="8352369" y="6377517"/>
            <a:ext cx="1799167" cy="480483"/>
          </a:xfrm>
          <a:prstGeom prst="rect">
            <a:avLst/>
          </a:prstGeom>
        </p:spPr>
        <p:txBody>
          <a:bodyPr vert="horz" lIns="0" tIns="0" rIns="0" bIns="0" rtlCol="0" anchor="ctr" anchorCtr="0">
            <a:noAutofit/>
          </a:bodyPr>
          <a:lstStyle>
            <a:defPPr>
              <a:defRPr lang="fr-FR"/>
            </a:defPPr>
            <a:lvl1pPr marL="0" algn="r" defTabSz="914400" rtl="0" eaLnBrk="1" fontAlgn="auto" latinLnBrk="0" hangingPunct="1">
              <a:spcBef>
                <a:spcPts val="0"/>
              </a:spcBef>
              <a:spcAft>
                <a:spcPts val="0"/>
              </a:spcAft>
              <a:defRPr sz="750" b="1" kern="1200" smtClean="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33122C9-A0B9-462F-8757-0847AD287B63}" type="slidenum">
              <a:rPr lang="fr-FR" sz="1000" smtClean="0">
                <a:solidFill>
                  <a:srgbClr val="000000"/>
                </a:solidFill>
                <a:latin typeface="Marianne"/>
              </a:rPr>
              <a:pPr/>
              <a:t>‹N°›</a:t>
            </a:fld>
            <a:endParaRPr lang="fr-FR" sz="1000" dirty="0">
              <a:solidFill>
                <a:srgbClr val="000000"/>
              </a:solidFill>
              <a:latin typeface="Marianne"/>
            </a:endParaRPr>
          </a:p>
        </p:txBody>
      </p:sp>
      <p:sp>
        <p:nvSpPr>
          <p:cNvPr id="11" name="Espace réservé de la date 3">
            <a:extLst>
              <a:ext uri="{FF2B5EF4-FFF2-40B4-BE49-F238E27FC236}">
                <a16:creationId xmlns:a16="http://schemas.microsoft.com/office/drawing/2014/main" id="{A9F2D58E-FB11-0CA5-F1EB-A58F492624D7}"/>
              </a:ext>
            </a:extLst>
          </p:cNvPr>
          <p:cNvSpPr txBox="1">
            <a:spLocks/>
          </p:cNvSpPr>
          <p:nvPr userDrawn="1"/>
        </p:nvSpPr>
        <p:spPr bwMode="gray">
          <a:xfrm>
            <a:off x="10151533" y="6377517"/>
            <a:ext cx="1559984" cy="480483"/>
          </a:xfrm>
          <a:prstGeom prst="rect">
            <a:avLst/>
          </a:prstGeom>
        </p:spPr>
        <p:txBody>
          <a:bodyPr vert="horz" lIns="0" tIns="0" rIns="0" bIns="0" rtlCol="0" anchor="ctr" anchorCtr="0">
            <a:noAutofit/>
          </a:bodyPr>
          <a:lstStyle>
            <a:defPPr>
              <a:defRPr lang="fr-FR"/>
            </a:defPPr>
            <a:lvl1pPr marL="0" algn="r" defTabSz="914400" rtl="0" eaLnBrk="1" fontAlgn="auto" latinLnBrk="0" hangingPunct="1">
              <a:spcBef>
                <a:spcPts val="0"/>
              </a:spcBef>
              <a:spcAft>
                <a:spcPts val="0"/>
              </a:spcAft>
              <a:defRPr sz="750" b="1" kern="1200" cap="all">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fr-FR" sz="1000" dirty="0">
                <a:solidFill>
                  <a:srgbClr val="000000"/>
                </a:solidFill>
                <a:latin typeface="Marianne"/>
              </a:rPr>
              <a:t>25/01/2024</a:t>
            </a:r>
          </a:p>
        </p:txBody>
      </p:sp>
    </p:spTree>
    <p:extLst>
      <p:ext uri="{BB962C8B-B14F-4D97-AF65-F5344CB8AC3E}">
        <p14:creationId xmlns:p14="http://schemas.microsoft.com/office/powerpoint/2010/main" val="35212622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re et textes 3 colonnes">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479999" y="1200000"/>
            <a:ext cx="11232000" cy="960000"/>
          </a:xfrm>
        </p:spPr>
        <p:txBody>
          <a:bodyPr/>
          <a:lstStyle>
            <a:lvl1pPr>
              <a:defRPr/>
            </a:lvl1pPr>
          </a:lstStyle>
          <a:p>
            <a:r>
              <a:rPr lang="fr-FR"/>
              <a:t>Titre</a:t>
            </a:r>
          </a:p>
        </p:txBody>
      </p:sp>
      <p:sp>
        <p:nvSpPr>
          <p:cNvPr id="10" name="Espace réservé du texte 9"/>
          <p:cNvSpPr>
            <a:spLocks noGrp="1"/>
          </p:cNvSpPr>
          <p:nvPr>
            <p:ph type="body" sz="quarter" idx="13" hasCustomPrompt="1"/>
          </p:nvPr>
        </p:nvSpPr>
        <p:spPr bwMode="gray">
          <a:xfrm>
            <a:off x="4416000" y="240000"/>
            <a:ext cx="7296000" cy="480000"/>
          </a:xfrm>
        </p:spPr>
        <p:txBody>
          <a:bodyPr/>
          <a:lstStyle>
            <a:lvl1pPr marL="143996" indent="-143996" algn="r">
              <a:spcAft>
                <a:spcPts val="0"/>
              </a:spcAft>
              <a:buFont typeface="+mj-lt"/>
              <a:buAutoNum type="arabicPeriod"/>
              <a:defRPr sz="1000" b="1"/>
            </a:lvl1pPr>
            <a:lvl2pPr marL="143996" indent="-143996" algn="r">
              <a:spcBef>
                <a:spcPts val="0"/>
              </a:spcBef>
              <a:spcAft>
                <a:spcPts val="0"/>
              </a:spcAft>
              <a:buFont typeface="+mj-lt"/>
              <a:buAutoNum type="alphaLcPeriod"/>
              <a:defRPr sz="1000"/>
            </a:lvl2pPr>
          </a:lstStyle>
          <a:p>
            <a:pPr lvl="0"/>
            <a:r>
              <a:rPr lang="fr-FR"/>
              <a:t>Titre</a:t>
            </a:r>
          </a:p>
          <a:p>
            <a:pPr lvl="1"/>
            <a:r>
              <a:rPr lang="fr-FR"/>
              <a:t>Sous-titre</a:t>
            </a:r>
          </a:p>
        </p:txBody>
      </p:sp>
      <p:sp>
        <p:nvSpPr>
          <p:cNvPr id="12" name="Espace réservé du texte 11"/>
          <p:cNvSpPr>
            <a:spLocks noGrp="1"/>
          </p:cNvSpPr>
          <p:nvPr>
            <p:ph type="body" sz="quarter" idx="14" hasCustomPrompt="1"/>
          </p:nvPr>
        </p:nvSpPr>
        <p:spPr bwMode="gray">
          <a:xfrm>
            <a:off x="479999" y="2448000"/>
            <a:ext cx="3360000" cy="3432000"/>
          </a:xfrm>
        </p:spPr>
        <p:txBody>
          <a:bodyPr/>
          <a:lstStyle>
            <a:lvl1pPr>
              <a:defRPr/>
            </a:lvl1pPr>
            <a:lvl2pPr>
              <a:defRPr/>
            </a:lvl2pPr>
            <a:lvl3pPr>
              <a:defRPr baseline="0"/>
            </a:lvl3pPr>
            <a:lvl4pPr>
              <a:defRPr/>
            </a:lvl4pPr>
            <a:lvl5pPr>
              <a:defRPr/>
            </a:lvl5pPr>
          </a:lstStyle>
          <a:p>
            <a:pPr lvl="0"/>
            <a:r>
              <a:rPr lang="fr-FR"/>
              <a:t>Texte de niveau 1</a:t>
            </a:r>
          </a:p>
          <a:p>
            <a:pPr lvl="1"/>
            <a:r>
              <a:rPr lang="fr-FR"/>
              <a:t>Texte de niveau 2</a:t>
            </a:r>
          </a:p>
          <a:p>
            <a:pPr lvl="2"/>
            <a:r>
              <a:rPr lang="fr-FR"/>
              <a:t>Texte de niveau 3</a:t>
            </a:r>
          </a:p>
          <a:p>
            <a:pPr lvl="3"/>
            <a:r>
              <a:rPr lang="fr-FR"/>
              <a:t>Texte de niveau 4</a:t>
            </a:r>
          </a:p>
          <a:p>
            <a:pPr lvl="4"/>
            <a:r>
              <a:rPr lang="fr-FR"/>
              <a:t>Texte de niveau 5</a:t>
            </a:r>
          </a:p>
        </p:txBody>
      </p:sp>
      <p:sp>
        <p:nvSpPr>
          <p:cNvPr id="13" name="Espace réservé du texte 11"/>
          <p:cNvSpPr>
            <a:spLocks noGrp="1"/>
          </p:cNvSpPr>
          <p:nvPr>
            <p:ph type="body" sz="quarter" idx="15" hasCustomPrompt="1"/>
          </p:nvPr>
        </p:nvSpPr>
        <p:spPr bwMode="gray">
          <a:xfrm>
            <a:off x="4416000" y="2448000"/>
            <a:ext cx="3360000" cy="3432000"/>
          </a:xfrm>
        </p:spPr>
        <p:txBody>
          <a:bodyPr/>
          <a:lstStyle>
            <a:lvl1pPr>
              <a:defRPr/>
            </a:lvl1pPr>
            <a:lvl2pPr>
              <a:defRPr/>
            </a:lvl2pPr>
            <a:lvl3pPr>
              <a:defRPr baseline="0"/>
            </a:lvl3pPr>
            <a:lvl4pPr>
              <a:defRPr/>
            </a:lvl4pPr>
            <a:lvl5pPr>
              <a:defRPr/>
            </a:lvl5pPr>
          </a:lstStyle>
          <a:p>
            <a:pPr lvl="0"/>
            <a:r>
              <a:rPr lang="fr-FR"/>
              <a:t>Texte de niveau 1</a:t>
            </a:r>
          </a:p>
          <a:p>
            <a:pPr lvl="1"/>
            <a:r>
              <a:rPr lang="fr-FR"/>
              <a:t>Texte de niveau 2</a:t>
            </a:r>
          </a:p>
          <a:p>
            <a:pPr lvl="2"/>
            <a:r>
              <a:rPr lang="fr-FR"/>
              <a:t>Texte de niveau 3</a:t>
            </a:r>
          </a:p>
          <a:p>
            <a:pPr lvl="3"/>
            <a:r>
              <a:rPr lang="fr-FR"/>
              <a:t>Texte de niveau 4</a:t>
            </a:r>
          </a:p>
          <a:p>
            <a:pPr lvl="4"/>
            <a:r>
              <a:rPr lang="fr-FR"/>
              <a:t>Texte de niveau 5</a:t>
            </a:r>
          </a:p>
        </p:txBody>
      </p:sp>
      <p:sp>
        <p:nvSpPr>
          <p:cNvPr id="14" name="Espace réservé du texte 11"/>
          <p:cNvSpPr>
            <a:spLocks noGrp="1"/>
          </p:cNvSpPr>
          <p:nvPr>
            <p:ph type="body" sz="quarter" idx="16" hasCustomPrompt="1"/>
          </p:nvPr>
        </p:nvSpPr>
        <p:spPr bwMode="gray">
          <a:xfrm>
            <a:off x="8352000" y="2448000"/>
            <a:ext cx="3360000" cy="3432000"/>
          </a:xfrm>
        </p:spPr>
        <p:txBody>
          <a:bodyPr/>
          <a:lstStyle>
            <a:lvl1pPr>
              <a:defRPr/>
            </a:lvl1pPr>
            <a:lvl2pPr>
              <a:defRPr/>
            </a:lvl2pPr>
            <a:lvl3pPr>
              <a:defRPr baseline="0"/>
            </a:lvl3pPr>
            <a:lvl4pPr>
              <a:defRPr/>
            </a:lvl4pPr>
            <a:lvl5pPr>
              <a:defRPr/>
            </a:lvl5pPr>
          </a:lstStyle>
          <a:p>
            <a:pPr lvl="0"/>
            <a:r>
              <a:rPr lang="fr-FR"/>
              <a:t>Texte de niveau 1</a:t>
            </a:r>
          </a:p>
          <a:p>
            <a:pPr lvl="1"/>
            <a:r>
              <a:rPr lang="fr-FR"/>
              <a:t>Texte de niveau 2</a:t>
            </a:r>
          </a:p>
          <a:p>
            <a:pPr lvl="2"/>
            <a:r>
              <a:rPr lang="fr-FR"/>
              <a:t>Texte de niveau 3</a:t>
            </a:r>
          </a:p>
          <a:p>
            <a:pPr lvl="3"/>
            <a:r>
              <a:rPr lang="fr-FR"/>
              <a:t>Texte de niveau 4</a:t>
            </a:r>
          </a:p>
          <a:p>
            <a:pPr lvl="4"/>
            <a:r>
              <a:rPr lang="fr-FR"/>
              <a:t>Texte de niveau 5</a:t>
            </a:r>
          </a:p>
        </p:txBody>
      </p:sp>
    </p:spTree>
    <p:extLst>
      <p:ext uri="{BB962C8B-B14F-4D97-AF65-F5344CB8AC3E}">
        <p14:creationId xmlns:p14="http://schemas.microsoft.com/office/powerpoint/2010/main" val="21485468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re COPIL">
  <p:cSld name="Titre COPIL">
    <p:spTree>
      <p:nvGrpSpPr>
        <p:cNvPr id="1" name="Shape 261"/>
        <p:cNvGrpSpPr/>
        <p:nvPr/>
      </p:nvGrpSpPr>
      <p:grpSpPr>
        <a:xfrm>
          <a:off x="0" y="0"/>
          <a:ext cx="0" cy="0"/>
          <a:chOff x="0" y="0"/>
          <a:chExt cx="0" cy="0"/>
        </a:xfrm>
      </p:grpSpPr>
      <p:sp>
        <p:nvSpPr>
          <p:cNvPr id="262" name="Google Shape;262;p17"/>
          <p:cNvSpPr txBox="1">
            <a:spLocks noGrp="1"/>
          </p:cNvSpPr>
          <p:nvPr>
            <p:ph type="title"/>
          </p:nvPr>
        </p:nvSpPr>
        <p:spPr>
          <a:xfrm>
            <a:off x="479999" y="737517"/>
            <a:ext cx="11232000" cy="96000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SzPts val="1400"/>
              <a:buNone/>
              <a:defRPr sz="25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263" name="Google Shape;263;p17"/>
          <p:cNvSpPr txBox="1">
            <a:spLocks noGrp="1"/>
          </p:cNvSpPr>
          <p:nvPr>
            <p:ph type="body" idx="1"/>
          </p:nvPr>
        </p:nvSpPr>
        <p:spPr>
          <a:xfrm>
            <a:off x="4416000" y="240000"/>
            <a:ext cx="7296000" cy="480000"/>
          </a:xfrm>
          <a:prstGeom prst="rect">
            <a:avLst/>
          </a:prstGeom>
          <a:noFill/>
          <a:ln>
            <a:noFill/>
          </a:ln>
        </p:spPr>
        <p:txBody>
          <a:bodyPr spcFirstLastPara="1" wrap="square" lIns="0" tIns="0" rIns="0" bIns="0" anchor="t" anchorCtr="0">
            <a:noAutofit/>
          </a:bodyPr>
          <a:lstStyle>
            <a:lvl1pPr marL="609585" lvl="0" indent="-368291" algn="r">
              <a:spcBef>
                <a:spcPts val="0"/>
              </a:spcBef>
              <a:spcAft>
                <a:spcPts val="0"/>
              </a:spcAft>
              <a:buClr>
                <a:schemeClr val="dk1"/>
              </a:buClr>
              <a:buSzPts val="750"/>
              <a:buFont typeface="Arial"/>
              <a:buAutoNum type="arabicPeriod"/>
              <a:defRPr sz="1000" b="1"/>
            </a:lvl1pPr>
            <a:lvl2pPr marL="1219170" lvl="1" indent="-368291" algn="r">
              <a:spcBef>
                <a:spcPts val="0"/>
              </a:spcBef>
              <a:spcAft>
                <a:spcPts val="0"/>
              </a:spcAft>
              <a:buClr>
                <a:schemeClr val="dk1"/>
              </a:buClr>
              <a:buSzPts val="750"/>
              <a:buFont typeface="Arial"/>
              <a:buAutoNum type="alphaLcPeriod"/>
              <a:defRPr sz="1000"/>
            </a:lvl2pPr>
            <a:lvl3pPr marL="1828754" lvl="2" indent="-457189" algn="l">
              <a:spcBef>
                <a:spcPts val="100"/>
              </a:spcBef>
              <a:spcAft>
                <a:spcPts val="0"/>
              </a:spcAft>
              <a:buClr>
                <a:schemeClr val="dk1"/>
              </a:buClr>
              <a:buSzPts val="1800"/>
              <a:buChar char="•"/>
              <a:defRPr/>
            </a:lvl3pPr>
            <a:lvl4pPr marL="2438339" lvl="3" indent="-457189" algn="l">
              <a:spcBef>
                <a:spcPts val="100"/>
              </a:spcBef>
              <a:spcAft>
                <a:spcPts val="0"/>
              </a:spcAft>
              <a:buClr>
                <a:schemeClr val="dk1"/>
              </a:buClr>
              <a:buSzPts val="1800"/>
              <a:buChar char="•"/>
              <a:defRPr/>
            </a:lvl4pPr>
            <a:lvl5pPr marL="3047924" lvl="4" indent="-457189" algn="l">
              <a:spcBef>
                <a:spcPts val="100"/>
              </a:spcBef>
              <a:spcAft>
                <a:spcPts val="0"/>
              </a:spcAft>
              <a:buClr>
                <a:schemeClr val="dk1"/>
              </a:buClr>
              <a:buSzPts val="1800"/>
              <a:buChar char="•"/>
              <a:defRPr/>
            </a:lvl5pPr>
            <a:lvl6pPr marL="3657509" lvl="5" indent="-457189" algn="l">
              <a:spcBef>
                <a:spcPts val="480"/>
              </a:spcBef>
              <a:spcAft>
                <a:spcPts val="0"/>
              </a:spcAft>
              <a:buClr>
                <a:schemeClr val="dk1"/>
              </a:buClr>
              <a:buSzPts val="1800"/>
              <a:buChar char="•"/>
              <a:defRPr/>
            </a:lvl6pPr>
            <a:lvl7pPr marL="4267093" lvl="6" indent="-457189" algn="l">
              <a:spcBef>
                <a:spcPts val="480"/>
              </a:spcBef>
              <a:spcAft>
                <a:spcPts val="0"/>
              </a:spcAft>
              <a:buClr>
                <a:schemeClr val="dk1"/>
              </a:buClr>
              <a:buSzPts val="1800"/>
              <a:buChar char="•"/>
              <a:defRPr/>
            </a:lvl7pPr>
            <a:lvl8pPr marL="4876678" lvl="7" indent="-457189" algn="l">
              <a:spcBef>
                <a:spcPts val="480"/>
              </a:spcBef>
              <a:spcAft>
                <a:spcPts val="0"/>
              </a:spcAft>
              <a:buClr>
                <a:schemeClr val="dk1"/>
              </a:buClr>
              <a:buSzPts val="1800"/>
              <a:buChar char="•"/>
              <a:defRPr/>
            </a:lvl8pPr>
            <a:lvl9pPr marL="5486263" lvl="8" indent="-457189" algn="l">
              <a:spcBef>
                <a:spcPts val="480"/>
              </a:spcBef>
              <a:spcAft>
                <a:spcPts val="0"/>
              </a:spcAft>
              <a:buClr>
                <a:schemeClr val="dk1"/>
              </a:buClr>
              <a:buSzPts val="1800"/>
              <a:buChar char="•"/>
              <a:defRPr/>
            </a:lvl9pPr>
          </a:lstStyle>
          <a:p>
            <a:endParaRPr/>
          </a:p>
        </p:txBody>
      </p:sp>
      <p:sp>
        <p:nvSpPr>
          <p:cNvPr id="264" name="Google Shape;264;p17"/>
          <p:cNvSpPr txBox="1">
            <a:spLocks noGrp="1"/>
          </p:cNvSpPr>
          <p:nvPr>
            <p:ph type="body" idx="2"/>
          </p:nvPr>
        </p:nvSpPr>
        <p:spPr>
          <a:xfrm>
            <a:off x="479999" y="2448000"/>
            <a:ext cx="3360000" cy="3432000"/>
          </a:xfrm>
          <a:prstGeom prst="rect">
            <a:avLst/>
          </a:prstGeom>
          <a:noFill/>
          <a:ln>
            <a:noFill/>
          </a:ln>
        </p:spPr>
        <p:txBody>
          <a:bodyPr spcFirstLastPara="1" wrap="square" lIns="0" tIns="0" rIns="0" bIns="0" anchor="t" anchorCtr="0">
            <a:noAutofit/>
          </a:bodyPr>
          <a:lstStyle>
            <a:lvl1pPr marL="609585" lvl="0" indent="-304792" algn="l">
              <a:spcBef>
                <a:spcPts val="0"/>
              </a:spcBef>
              <a:spcAft>
                <a:spcPts val="0"/>
              </a:spcAft>
              <a:buSzPts val="1400"/>
              <a:buNone/>
              <a:defRPr/>
            </a:lvl1pPr>
            <a:lvl2pPr marL="1219170" lvl="1" indent="-361940" algn="l">
              <a:spcBef>
                <a:spcPts val="600"/>
              </a:spcBef>
              <a:spcAft>
                <a:spcPts val="0"/>
              </a:spcAft>
              <a:buClr>
                <a:schemeClr val="dk1"/>
              </a:buClr>
              <a:buSzPts val="675"/>
              <a:buChar char="•"/>
              <a:defRPr/>
            </a:lvl2pPr>
            <a:lvl3pPr marL="1828754" lvl="2" indent="-355591" algn="l">
              <a:spcBef>
                <a:spcPts val="600"/>
              </a:spcBef>
              <a:spcAft>
                <a:spcPts val="0"/>
              </a:spcAft>
              <a:buClr>
                <a:schemeClr val="dk1"/>
              </a:buClr>
              <a:buSzPts val="600"/>
              <a:buChar char="•"/>
              <a:defRPr/>
            </a:lvl3pPr>
            <a:lvl4pPr marL="2438339" lvl="3" indent="-349241" algn="l">
              <a:spcBef>
                <a:spcPts val="100"/>
              </a:spcBef>
              <a:spcAft>
                <a:spcPts val="0"/>
              </a:spcAft>
              <a:buClr>
                <a:schemeClr val="dk1"/>
              </a:buClr>
              <a:buSzPts val="525"/>
              <a:buChar char="•"/>
              <a:defRPr/>
            </a:lvl4pPr>
            <a:lvl5pPr marL="3047924" lvl="4" indent="-349241" algn="l">
              <a:spcBef>
                <a:spcPts val="100"/>
              </a:spcBef>
              <a:spcAft>
                <a:spcPts val="0"/>
              </a:spcAft>
              <a:buClr>
                <a:schemeClr val="dk1"/>
              </a:buClr>
              <a:buSzPts val="525"/>
              <a:buChar char="•"/>
              <a:defRPr/>
            </a:lvl5pPr>
            <a:lvl6pPr marL="3657509" lvl="5" indent="-457189" algn="l">
              <a:spcBef>
                <a:spcPts val="480"/>
              </a:spcBef>
              <a:spcAft>
                <a:spcPts val="0"/>
              </a:spcAft>
              <a:buClr>
                <a:schemeClr val="dk1"/>
              </a:buClr>
              <a:buSzPts val="1800"/>
              <a:buChar char="•"/>
              <a:defRPr/>
            </a:lvl6pPr>
            <a:lvl7pPr marL="4267093" lvl="6" indent="-457189" algn="l">
              <a:spcBef>
                <a:spcPts val="480"/>
              </a:spcBef>
              <a:spcAft>
                <a:spcPts val="0"/>
              </a:spcAft>
              <a:buClr>
                <a:schemeClr val="dk1"/>
              </a:buClr>
              <a:buSzPts val="1800"/>
              <a:buChar char="•"/>
              <a:defRPr/>
            </a:lvl7pPr>
            <a:lvl8pPr marL="4876678" lvl="7" indent="-457189" algn="l">
              <a:spcBef>
                <a:spcPts val="480"/>
              </a:spcBef>
              <a:spcAft>
                <a:spcPts val="0"/>
              </a:spcAft>
              <a:buClr>
                <a:schemeClr val="dk1"/>
              </a:buClr>
              <a:buSzPts val="1800"/>
              <a:buChar char="•"/>
              <a:defRPr/>
            </a:lvl8pPr>
            <a:lvl9pPr marL="5486263" lvl="8" indent="-457189" algn="l">
              <a:spcBef>
                <a:spcPts val="480"/>
              </a:spcBef>
              <a:spcAft>
                <a:spcPts val="0"/>
              </a:spcAft>
              <a:buClr>
                <a:schemeClr val="dk1"/>
              </a:buClr>
              <a:buSzPts val="1800"/>
              <a:buChar char="•"/>
              <a:defRPr/>
            </a:lvl9pPr>
          </a:lstStyle>
          <a:p>
            <a:endParaRPr/>
          </a:p>
        </p:txBody>
      </p:sp>
      <p:sp>
        <p:nvSpPr>
          <p:cNvPr id="265" name="Google Shape;265;p17"/>
          <p:cNvSpPr txBox="1">
            <a:spLocks noGrp="1"/>
          </p:cNvSpPr>
          <p:nvPr>
            <p:ph type="body" idx="3"/>
          </p:nvPr>
        </p:nvSpPr>
        <p:spPr>
          <a:xfrm>
            <a:off x="4416000" y="2448000"/>
            <a:ext cx="3360000" cy="3432000"/>
          </a:xfrm>
          <a:prstGeom prst="rect">
            <a:avLst/>
          </a:prstGeom>
          <a:noFill/>
          <a:ln>
            <a:noFill/>
          </a:ln>
        </p:spPr>
        <p:txBody>
          <a:bodyPr spcFirstLastPara="1" wrap="square" lIns="0" tIns="0" rIns="0" bIns="0" anchor="t" anchorCtr="0">
            <a:noAutofit/>
          </a:bodyPr>
          <a:lstStyle>
            <a:lvl1pPr marL="609585" lvl="0" indent="-304792" algn="l">
              <a:spcBef>
                <a:spcPts val="0"/>
              </a:spcBef>
              <a:spcAft>
                <a:spcPts val="0"/>
              </a:spcAft>
              <a:buSzPts val="1400"/>
              <a:buNone/>
              <a:defRPr/>
            </a:lvl1pPr>
            <a:lvl2pPr marL="1219170" lvl="1" indent="-361940" algn="l">
              <a:spcBef>
                <a:spcPts val="600"/>
              </a:spcBef>
              <a:spcAft>
                <a:spcPts val="0"/>
              </a:spcAft>
              <a:buClr>
                <a:schemeClr val="dk1"/>
              </a:buClr>
              <a:buSzPts val="675"/>
              <a:buChar char="•"/>
              <a:defRPr/>
            </a:lvl2pPr>
            <a:lvl3pPr marL="1828754" lvl="2" indent="-355591" algn="l">
              <a:spcBef>
                <a:spcPts val="600"/>
              </a:spcBef>
              <a:spcAft>
                <a:spcPts val="0"/>
              </a:spcAft>
              <a:buClr>
                <a:schemeClr val="dk1"/>
              </a:buClr>
              <a:buSzPts val="600"/>
              <a:buChar char="•"/>
              <a:defRPr/>
            </a:lvl3pPr>
            <a:lvl4pPr marL="2438339" lvl="3" indent="-349241" algn="l">
              <a:spcBef>
                <a:spcPts val="100"/>
              </a:spcBef>
              <a:spcAft>
                <a:spcPts val="0"/>
              </a:spcAft>
              <a:buClr>
                <a:schemeClr val="dk1"/>
              </a:buClr>
              <a:buSzPts val="525"/>
              <a:buChar char="•"/>
              <a:defRPr/>
            </a:lvl4pPr>
            <a:lvl5pPr marL="3047924" lvl="4" indent="-349241" algn="l">
              <a:spcBef>
                <a:spcPts val="100"/>
              </a:spcBef>
              <a:spcAft>
                <a:spcPts val="0"/>
              </a:spcAft>
              <a:buClr>
                <a:schemeClr val="dk1"/>
              </a:buClr>
              <a:buSzPts val="525"/>
              <a:buChar char="•"/>
              <a:defRPr/>
            </a:lvl5pPr>
            <a:lvl6pPr marL="3657509" lvl="5" indent="-457189" algn="l">
              <a:spcBef>
                <a:spcPts val="480"/>
              </a:spcBef>
              <a:spcAft>
                <a:spcPts val="0"/>
              </a:spcAft>
              <a:buClr>
                <a:schemeClr val="dk1"/>
              </a:buClr>
              <a:buSzPts val="1800"/>
              <a:buChar char="•"/>
              <a:defRPr/>
            </a:lvl6pPr>
            <a:lvl7pPr marL="4267093" lvl="6" indent="-457189" algn="l">
              <a:spcBef>
                <a:spcPts val="480"/>
              </a:spcBef>
              <a:spcAft>
                <a:spcPts val="0"/>
              </a:spcAft>
              <a:buClr>
                <a:schemeClr val="dk1"/>
              </a:buClr>
              <a:buSzPts val="1800"/>
              <a:buChar char="•"/>
              <a:defRPr/>
            </a:lvl7pPr>
            <a:lvl8pPr marL="4876678" lvl="7" indent="-457189" algn="l">
              <a:spcBef>
                <a:spcPts val="480"/>
              </a:spcBef>
              <a:spcAft>
                <a:spcPts val="0"/>
              </a:spcAft>
              <a:buClr>
                <a:schemeClr val="dk1"/>
              </a:buClr>
              <a:buSzPts val="1800"/>
              <a:buChar char="•"/>
              <a:defRPr/>
            </a:lvl8pPr>
            <a:lvl9pPr marL="5486263" lvl="8" indent="-457189" algn="l">
              <a:spcBef>
                <a:spcPts val="480"/>
              </a:spcBef>
              <a:spcAft>
                <a:spcPts val="0"/>
              </a:spcAft>
              <a:buClr>
                <a:schemeClr val="dk1"/>
              </a:buClr>
              <a:buSzPts val="1800"/>
              <a:buChar char="•"/>
              <a:defRPr/>
            </a:lvl9pPr>
          </a:lstStyle>
          <a:p>
            <a:endParaRPr/>
          </a:p>
        </p:txBody>
      </p:sp>
      <p:sp>
        <p:nvSpPr>
          <p:cNvPr id="266" name="Google Shape;266;p17"/>
          <p:cNvSpPr txBox="1">
            <a:spLocks noGrp="1"/>
          </p:cNvSpPr>
          <p:nvPr>
            <p:ph type="body" idx="4"/>
          </p:nvPr>
        </p:nvSpPr>
        <p:spPr>
          <a:xfrm>
            <a:off x="8352000" y="2448000"/>
            <a:ext cx="3360000" cy="3432000"/>
          </a:xfrm>
          <a:prstGeom prst="rect">
            <a:avLst/>
          </a:prstGeom>
          <a:noFill/>
          <a:ln>
            <a:noFill/>
          </a:ln>
        </p:spPr>
        <p:txBody>
          <a:bodyPr spcFirstLastPara="1" wrap="square" lIns="0" tIns="0" rIns="0" bIns="0" anchor="t" anchorCtr="0">
            <a:noAutofit/>
          </a:bodyPr>
          <a:lstStyle>
            <a:lvl1pPr marL="609585" lvl="0" indent="-304792" algn="l">
              <a:spcBef>
                <a:spcPts val="0"/>
              </a:spcBef>
              <a:spcAft>
                <a:spcPts val="0"/>
              </a:spcAft>
              <a:buSzPts val="1400"/>
              <a:buNone/>
              <a:defRPr/>
            </a:lvl1pPr>
            <a:lvl2pPr marL="1219170" lvl="1" indent="-361940" algn="l">
              <a:spcBef>
                <a:spcPts val="600"/>
              </a:spcBef>
              <a:spcAft>
                <a:spcPts val="0"/>
              </a:spcAft>
              <a:buClr>
                <a:schemeClr val="dk1"/>
              </a:buClr>
              <a:buSzPts val="675"/>
              <a:buChar char="•"/>
              <a:defRPr/>
            </a:lvl2pPr>
            <a:lvl3pPr marL="1828754" lvl="2" indent="-355591" algn="l">
              <a:spcBef>
                <a:spcPts val="600"/>
              </a:spcBef>
              <a:spcAft>
                <a:spcPts val="0"/>
              </a:spcAft>
              <a:buClr>
                <a:schemeClr val="dk1"/>
              </a:buClr>
              <a:buSzPts val="600"/>
              <a:buChar char="•"/>
              <a:defRPr/>
            </a:lvl3pPr>
            <a:lvl4pPr marL="2438339" lvl="3" indent="-349241" algn="l">
              <a:spcBef>
                <a:spcPts val="100"/>
              </a:spcBef>
              <a:spcAft>
                <a:spcPts val="0"/>
              </a:spcAft>
              <a:buClr>
                <a:schemeClr val="dk1"/>
              </a:buClr>
              <a:buSzPts val="525"/>
              <a:buChar char="•"/>
              <a:defRPr/>
            </a:lvl4pPr>
            <a:lvl5pPr marL="3047924" lvl="4" indent="-349241" algn="l">
              <a:spcBef>
                <a:spcPts val="100"/>
              </a:spcBef>
              <a:spcAft>
                <a:spcPts val="0"/>
              </a:spcAft>
              <a:buClr>
                <a:schemeClr val="dk1"/>
              </a:buClr>
              <a:buSzPts val="525"/>
              <a:buChar char="•"/>
              <a:defRPr/>
            </a:lvl5pPr>
            <a:lvl6pPr marL="3657509" lvl="5" indent="-457189" algn="l">
              <a:spcBef>
                <a:spcPts val="480"/>
              </a:spcBef>
              <a:spcAft>
                <a:spcPts val="0"/>
              </a:spcAft>
              <a:buClr>
                <a:schemeClr val="dk1"/>
              </a:buClr>
              <a:buSzPts val="1800"/>
              <a:buChar char="•"/>
              <a:defRPr/>
            </a:lvl6pPr>
            <a:lvl7pPr marL="4267093" lvl="6" indent="-457189" algn="l">
              <a:spcBef>
                <a:spcPts val="480"/>
              </a:spcBef>
              <a:spcAft>
                <a:spcPts val="0"/>
              </a:spcAft>
              <a:buClr>
                <a:schemeClr val="dk1"/>
              </a:buClr>
              <a:buSzPts val="1800"/>
              <a:buChar char="•"/>
              <a:defRPr/>
            </a:lvl7pPr>
            <a:lvl8pPr marL="4876678" lvl="7" indent="-457189" algn="l">
              <a:spcBef>
                <a:spcPts val="480"/>
              </a:spcBef>
              <a:spcAft>
                <a:spcPts val="0"/>
              </a:spcAft>
              <a:buClr>
                <a:schemeClr val="dk1"/>
              </a:buClr>
              <a:buSzPts val="1800"/>
              <a:buChar char="•"/>
              <a:defRPr/>
            </a:lvl8pPr>
            <a:lvl9pPr marL="5486263" lvl="8" indent="-457189" algn="l">
              <a:spcBef>
                <a:spcPts val="480"/>
              </a:spcBef>
              <a:spcAft>
                <a:spcPts val="0"/>
              </a:spcAft>
              <a:buClr>
                <a:schemeClr val="dk1"/>
              </a:buClr>
              <a:buSzPts val="1800"/>
              <a:buChar char="•"/>
              <a:defRPr/>
            </a:lvl9pPr>
          </a:lstStyle>
          <a:p>
            <a:endParaRPr/>
          </a:p>
        </p:txBody>
      </p:sp>
    </p:spTree>
    <p:extLst>
      <p:ext uri="{BB962C8B-B14F-4D97-AF65-F5344CB8AC3E}">
        <p14:creationId xmlns:p14="http://schemas.microsoft.com/office/powerpoint/2010/main" val="348819786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7"/>
            <a:ext cx="9144000" cy="1655763"/>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fr-FR"/>
              <a:t>Modifier le style des sous-titres du masque</a:t>
            </a:r>
          </a:p>
        </p:txBody>
      </p:sp>
    </p:spTree>
    <p:extLst>
      <p:ext uri="{BB962C8B-B14F-4D97-AF65-F5344CB8AC3E}">
        <p14:creationId xmlns:p14="http://schemas.microsoft.com/office/powerpoint/2010/main" val="417153109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_Titre COPIL">
    <p:spTree>
      <p:nvGrpSpPr>
        <p:cNvPr id="1" name=""/>
        <p:cNvGrpSpPr/>
        <p:nvPr/>
      </p:nvGrpSpPr>
      <p:grpSpPr>
        <a:xfrm>
          <a:off x="0" y="0"/>
          <a:ext cx="0" cy="0"/>
          <a:chOff x="0" y="0"/>
          <a:chExt cx="0" cy="0"/>
        </a:xfrm>
      </p:grpSpPr>
      <p:sp>
        <p:nvSpPr>
          <p:cNvPr id="2" name="Titre 1"/>
          <p:cNvSpPr>
            <a:spLocks noGrp="1"/>
          </p:cNvSpPr>
          <p:nvPr>
            <p:ph type="title"/>
          </p:nvPr>
        </p:nvSpPr>
        <p:spPr bwMode="gray">
          <a:xfrm>
            <a:off x="479999" y="737517"/>
            <a:ext cx="11232000" cy="960000"/>
          </a:xfrm>
        </p:spPr>
        <p:txBody>
          <a:bodyPr/>
          <a:lstStyle>
            <a:lvl1pPr>
              <a:defRPr sz="3400"/>
            </a:lvl1pPr>
          </a:lstStyle>
          <a:p>
            <a:r>
              <a:rPr lang="en-US"/>
              <a:t>Click to edit Master title style</a:t>
            </a:r>
            <a:endParaRPr lang="fr-FR"/>
          </a:p>
        </p:txBody>
      </p:sp>
      <p:sp>
        <p:nvSpPr>
          <p:cNvPr id="10" name="Espace réservé du texte 9"/>
          <p:cNvSpPr>
            <a:spLocks noGrp="1"/>
          </p:cNvSpPr>
          <p:nvPr>
            <p:ph type="body" sz="quarter" idx="13"/>
          </p:nvPr>
        </p:nvSpPr>
        <p:spPr bwMode="gray">
          <a:xfrm>
            <a:off x="4416000" y="240000"/>
            <a:ext cx="7296000" cy="480000"/>
          </a:xfrm>
        </p:spPr>
        <p:txBody>
          <a:bodyPr/>
          <a:lstStyle>
            <a:lvl1pPr marL="143992" indent="-143992" algn="r">
              <a:spcAft>
                <a:spcPts val="0"/>
              </a:spcAft>
              <a:buFont typeface="+mj-lt"/>
              <a:buAutoNum type="arabicPeriod"/>
              <a:defRPr sz="1000" b="1"/>
            </a:lvl1pPr>
            <a:lvl2pPr marL="143992" indent="-143992" algn="r">
              <a:spcBef>
                <a:spcPts val="0"/>
              </a:spcBef>
              <a:spcAft>
                <a:spcPts val="0"/>
              </a:spcAft>
              <a:buFont typeface="+mj-lt"/>
              <a:buAutoNum type="alphaLcPeriod"/>
              <a:defRPr sz="1000"/>
            </a:lvl2pPr>
          </a:lstStyle>
          <a:p>
            <a:pPr lvl="0"/>
            <a:r>
              <a:rPr lang="en-US"/>
              <a:t>Click to edit Master text styles</a:t>
            </a:r>
          </a:p>
          <a:p>
            <a:pPr lvl="1"/>
            <a:r>
              <a:rPr lang="en-US"/>
              <a:t>Second level</a:t>
            </a:r>
          </a:p>
        </p:txBody>
      </p:sp>
      <p:sp>
        <p:nvSpPr>
          <p:cNvPr id="12" name="Espace réservé du texte 11"/>
          <p:cNvSpPr>
            <a:spLocks noGrp="1"/>
          </p:cNvSpPr>
          <p:nvPr>
            <p:ph type="body" sz="quarter" idx="14"/>
          </p:nvPr>
        </p:nvSpPr>
        <p:spPr bwMode="gray">
          <a:xfrm>
            <a:off x="479999" y="2448000"/>
            <a:ext cx="3360000" cy="3432000"/>
          </a:xfrm>
        </p:spPr>
        <p:txBody>
          <a:bodyPr/>
          <a:lstStyle>
            <a:lvl1pPr>
              <a:defRPr/>
            </a:lvl1pPr>
            <a:lvl2pPr>
              <a:defRPr/>
            </a:lvl2pPr>
            <a:lvl3pPr>
              <a:defRPr baseline="0"/>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13" name="Espace réservé du texte 11"/>
          <p:cNvSpPr>
            <a:spLocks noGrp="1"/>
          </p:cNvSpPr>
          <p:nvPr>
            <p:ph type="body" sz="quarter" idx="15"/>
          </p:nvPr>
        </p:nvSpPr>
        <p:spPr bwMode="gray">
          <a:xfrm>
            <a:off x="4416000" y="2448000"/>
            <a:ext cx="3360000" cy="3432000"/>
          </a:xfrm>
        </p:spPr>
        <p:txBody>
          <a:bodyPr/>
          <a:lstStyle>
            <a:lvl1pPr>
              <a:defRPr/>
            </a:lvl1pPr>
            <a:lvl2pPr>
              <a:defRPr/>
            </a:lvl2pPr>
            <a:lvl3pPr>
              <a:defRPr baseline="0"/>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14" name="Espace réservé du texte 11"/>
          <p:cNvSpPr>
            <a:spLocks noGrp="1"/>
          </p:cNvSpPr>
          <p:nvPr>
            <p:ph type="body" sz="quarter" idx="16"/>
          </p:nvPr>
        </p:nvSpPr>
        <p:spPr bwMode="gray">
          <a:xfrm>
            <a:off x="8352000" y="2448000"/>
            <a:ext cx="3360000" cy="3432000"/>
          </a:xfrm>
        </p:spPr>
        <p:txBody>
          <a:bodyPr/>
          <a:lstStyle>
            <a:lvl1pPr>
              <a:defRPr/>
            </a:lvl1pPr>
            <a:lvl2pPr>
              <a:defRPr/>
            </a:lvl2pPr>
            <a:lvl3pPr>
              <a:defRPr baseline="0"/>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Tree>
    <p:extLst>
      <p:ext uri="{BB962C8B-B14F-4D97-AF65-F5344CB8AC3E}">
        <p14:creationId xmlns:p14="http://schemas.microsoft.com/office/powerpoint/2010/main" val="14538232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_Titre et contenu">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227348" y="1815360"/>
            <a:ext cx="11700000" cy="446620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re 2"/>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77455043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Couvertu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a:xfrm>
            <a:off x="0" y="6618000"/>
            <a:ext cx="240000" cy="240000"/>
          </a:xfrm>
          <a:ln>
            <a:solidFill>
              <a:schemeClr val="tx1">
                <a:alpha val="0"/>
              </a:schemeClr>
            </a:solidFill>
          </a:ln>
        </p:spPr>
        <p:txBody>
          <a:bodyPr/>
          <a:lstStyle>
            <a:lvl1pPr>
              <a:defRPr sz="184">
                <a:solidFill>
                  <a:schemeClr val="tx1">
                    <a:alpha val="0"/>
                  </a:schemeClr>
                </a:solidFill>
              </a:defRPr>
            </a:lvl1pPr>
          </a:lstStyle>
          <a:p>
            <a:endParaRPr lang="fr-FR" dirty="0"/>
          </a:p>
        </p:txBody>
      </p:sp>
      <p:sp>
        <p:nvSpPr>
          <p:cNvPr id="5" name="Espace réservé du pied de page 4"/>
          <p:cNvSpPr>
            <a:spLocks noGrp="1"/>
          </p:cNvSpPr>
          <p:nvPr>
            <p:ph type="ftr" sz="quarter" idx="11"/>
          </p:nvPr>
        </p:nvSpPr>
        <p:spPr bwMode="gray">
          <a:xfrm>
            <a:off x="960000" y="5226529"/>
            <a:ext cx="4320000" cy="1200000"/>
          </a:xfrm>
        </p:spPr>
        <p:txBody>
          <a:bodyPr anchor="b" anchorCtr="0"/>
          <a:lstStyle>
            <a:lvl1pPr>
              <a:defRPr sz="1535"/>
            </a:lvl1pPr>
          </a:lstStyle>
          <a:p>
            <a:r>
              <a:rPr lang="fr-FR" dirty="0"/>
              <a:t>Offre T3 - bilan affinage et trajectoire</a:t>
            </a:r>
          </a:p>
        </p:txBody>
      </p:sp>
      <p:sp>
        <p:nvSpPr>
          <p:cNvPr id="6" name="Espace réservé du numéro de diapositive 5"/>
          <p:cNvSpPr>
            <a:spLocks noGrp="1"/>
          </p:cNvSpPr>
          <p:nvPr>
            <p:ph type="sldNum" sz="quarter" idx="12"/>
          </p:nvPr>
        </p:nvSpPr>
        <p:spPr bwMode="gray">
          <a:xfrm>
            <a:off x="0" y="6618000"/>
            <a:ext cx="240000" cy="240000"/>
          </a:xfrm>
          <a:ln>
            <a:solidFill>
              <a:schemeClr val="tx1">
                <a:alpha val="0"/>
              </a:schemeClr>
            </a:solidFill>
          </a:ln>
        </p:spPr>
        <p:txBody>
          <a:bodyPr/>
          <a:lstStyle>
            <a:lvl1pPr>
              <a:defRPr sz="184">
                <a:solidFill>
                  <a:schemeClr val="tx1">
                    <a:alpha val="0"/>
                  </a:schemeClr>
                </a:solidFill>
              </a:defRPr>
            </a:lvl1pPr>
          </a:lstStyle>
          <a:p>
            <a:fld id="{10C140CD-8AED-46FF-A9A2-77308F3F39AE}" type="slidenum">
              <a:rPr lang="fr-FR" smtClean="0"/>
              <a:pPr/>
              <a:t>‹N°›</a:t>
            </a:fld>
            <a:endParaRPr lang="fr-FR" dirty="0"/>
          </a:p>
        </p:txBody>
      </p:sp>
      <p:sp>
        <p:nvSpPr>
          <p:cNvPr id="7" name="Titre 6"/>
          <p:cNvSpPr>
            <a:spLocks noGrp="1"/>
          </p:cNvSpPr>
          <p:nvPr>
            <p:ph type="title" hasCustomPrompt="1"/>
          </p:nvPr>
        </p:nvSpPr>
        <p:spPr bwMode="gray">
          <a:xfrm>
            <a:off x="0" y="0"/>
            <a:ext cx="240000" cy="240000"/>
          </a:xfrm>
          <a:ln>
            <a:solidFill>
              <a:schemeClr val="tx1">
                <a:alpha val="0"/>
              </a:schemeClr>
            </a:solidFill>
          </a:ln>
        </p:spPr>
        <p:txBody>
          <a:bodyPr/>
          <a:lstStyle>
            <a:lvl1pPr>
              <a:defRPr sz="184">
                <a:solidFill>
                  <a:schemeClr val="tx1">
                    <a:alpha val="0"/>
                  </a:schemeClr>
                </a:solidFill>
              </a:defRPr>
            </a:lvl1pPr>
          </a:lstStyle>
          <a:p>
            <a:r>
              <a:rPr lang="fr-FR"/>
              <a:t>Titre</a:t>
            </a:r>
          </a:p>
        </p:txBody>
      </p:sp>
      <p:pic>
        <p:nvPicPr>
          <p:cNvPr id="2" name="Imag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720000" y="479999"/>
            <a:ext cx="5040000" cy="3601160"/>
          </a:xfrm>
          <a:prstGeom prst="rect">
            <a:avLst/>
          </a:prstGeom>
        </p:spPr>
      </p:pic>
    </p:spTree>
    <p:extLst>
      <p:ext uri="{BB962C8B-B14F-4D97-AF65-F5344CB8AC3E}">
        <p14:creationId xmlns:p14="http://schemas.microsoft.com/office/powerpoint/2010/main" val="345294306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Titre et sous-titre">
    <p:spTree>
      <p:nvGrpSpPr>
        <p:cNvPr id="1" name=""/>
        <p:cNvGrpSpPr/>
        <p:nvPr/>
      </p:nvGrpSpPr>
      <p:grpSpPr>
        <a:xfrm>
          <a:off x="0" y="0"/>
          <a:ext cx="0" cy="0"/>
          <a:chOff x="0" y="0"/>
          <a:chExt cx="0" cy="0"/>
        </a:xfrm>
      </p:grpSpPr>
      <p:sp>
        <p:nvSpPr>
          <p:cNvPr id="7" name="Titre 6"/>
          <p:cNvSpPr>
            <a:spLocks noGrp="1"/>
          </p:cNvSpPr>
          <p:nvPr>
            <p:ph type="title" hasCustomPrompt="1"/>
          </p:nvPr>
        </p:nvSpPr>
        <p:spPr bwMode="gray">
          <a:xfrm>
            <a:off x="0" y="0"/>
            <a:ext cx="240000" cy="240000"/>
          </a:xfrm>
          <a:ln>
            <a:solidFill>
              <a:schemeClr val="tx1">
                <a:alpha val="0"/>
              </a:schemeClr>
            </a:solidFill>
          </a:ln>
        </p:spPr>
        <p:txBody>
          <a:bodyPr/>
          <a:lstStyle>
            <a:lvl1pPr>
              <a:defRPr sz="184">
                <a:solidFill>
                  <a:schemeClr val="tx1">
                    <a:alpha val="0"/>
                  </a:schemeClr>
                </a:solidFill>
              </a:defRPr>
            </a:lvl1pPr>
          </a:lstStyle>
          <a:p>
            <a:r>
              <a:rPr lang="fr-FR"/>
              <a:t>Titre</a:t>
            </a:r>
          </a:p>
        </p:txBody>
      </p:sp>
      <p:sp>
        <p:nvSpPr>
          <p:cNvPr id="3" name="Espace réservé du pied de page 2"/>
          <p:cNvSpPr>
            <a:spLocks noGrp="1"/>
          </p:cNvSpPr>
          <p:nvPr>
            <p:ph type="ftr" sz="quarter" idx="11"/>
          </p:nvPr>
        </p:nvSpPr>
        <p:spPr bwMode="gray"/>
        <p:txBody>
          <a:bodyPr/>
          <a:lstStyle/>
          <a:p>
            <a:r>
              <a:rPr lang="fr-FR" dirty="0"/>
              <a:t>Offre T3 - bilan affinage et trajectoire</a:t>
            </a:r>
          </a:p>
        </p:txBody>
      </p:sp>
      <p:sp>
        <p:nvSpPr>
          <p:cNvPr id="8" name="Espace réservé du numéro de diapositive 7"/>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1" name="Espace réservé du texte 10"/>
          <p:cNvSpPr>
            <a:spLocks noGrp="1"/>
          </p:cNvSpPr>
          <p:nvPr>
            <p:ph type="body" sz="quarter" idx="13" hasCustomPrompt="1"/>
          </p:nvPr>
        </p:nvSpPr>
        <p:spPr bwMode="gray">
          <a:xfrm>
            <a:off x="480001" y="3128061"/>
            <a:ext cx="11232000" cy="2769600"/>
          </a:xfrm>
        </p:spPr>
        <p:txBody>
          <a:bodyPr/>
          <a:lstStyle>
            <a:lvl1pPr>
              <a:lnSpc>
                <a:spcPct val="90000"/>
              </a:lnSpc>
              <a:spcAft>
                <a:spcPts val="0"/>
              </a:spcAft>
              <a:defRPr sz="4335" b="1" cap="all" baseline="0"/>
            </a:lvl1pPr>
            <a:lvl2pPr marL="0" indent="0">
              <a:spcBef>
                <a:spcPts val="667"/>
              </a:spcBef>
              <a:spcAft>
                <a:spcPts val="0"/>
              </a:spcAft>
              <a:buNone/>
              <a:defRPr sz="2468"/>
            </a:lvl2pPr>
          </a:lstStyle>
          <a:p>
            <a:pPr lvl="0"/>
            <a:r>
              <a:rPr lang="fr-FR"/>
              <a:t>Titre</a:t>
            </a:r>
          </a:p>
          <a:p>
            <a:pPr lvl="1"/>
            <a:r>
              <a:rPr lang="fr-FR"/>
              <a:t>Sous-titre</a:t>
            </a:r>
          </a:p>
        </p:txBody>
      </p:sp>
      <p:cxnSp>
        <p:nvCxnSpPr>
          <p:cNvPr id="12" name="Connecteur droit 11"/>
          <p:cNvCxnSpPr/>
          <p:nvPr userDrawn="1"/>
        </p:nvCxnSpPr>
        <p:spPr bwMode="gray">
          <a:xfrm>
            <a:off x="480001" y="6379200"/>
            <a:ext cx="11232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6" name="Imag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240000" y="239999"/>
            <a:ext cx="2884069" cy="1920000"/>
          </a:xfrm>
          <a:prstGeom prst="rect">
            <a:avLst/>
          </a:prstGeom>
        </p:spPr>
      </p:pic>
      <p:sp>
        <p:nvSpPr>
          <p:cNvPr id="10" name="Espace réservé de la date 3"/>
          <p:cNvSpPr>
            <a:spLocks noGrp="1"/>
          </p:cNvSpPr>
          <p:nvPr>
            <p:ph type="dt" sz="half" idx="2"/>
          </p:nvPr>
        </p:nvSpPr>
        <p:spPr bwMode="gray">
          <a:xfrm>
            <a:off x="10152000" y="6378000"/>
            <a:ext cx="1560000" cy="480000"/>
          </a:xfrm>
          <a:prstGeom prst="rect">
            <a:avLst/>
          </a:prstGeom>
        </p:spPr>
        <p:txBody>
          <a:bodyPr vert="horz" lIns="0" tIns="0" rIns="0" bIns="0" rtlCol="0" anchor="ctr" anchorCtr="0">
            <a:noAutofit/>
          </a:bodyPr>
          <a:lstStyle>
            <a:lvl1pPr algn="ctr">
              <a:defRPr sz="1000" b="1">
                <a:solidFill>
                  <a:schemeClr val="tx1"/>
                </a:solidFill>
              </a:defRPr>
            </a:lvl1pPr>
          </a:lstStyle>
          <a:p>
            <a:pPr algn="r"/>
            <a:endParaRPr lang="fr-FR" cap="all" dirty="0"/>
          </a:p>
        </p:txBody>
      </p:sp>
    </p:spTree>
    <p:extLst>
      <p:ext uri="{BB962C8B-B14F-4D97-AF65-F5344CB8AC3E}">
        <p14:creationId xmlns:p14="http://schemas.microsoft.com/office/powerpoint/2010/main" val="96199628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479999" y="1200000"/>
            <a:ext cx="11232000" cy="960000"/>
          </a:xfrm>
        </p:spPr>
        <p:txBody>
          <a:bodyPr/>
          <a:lstStyle>
            <a:lvl1pPr>
              <a:defRPr/>
            </a:lvl1pPr>
          </a:lstStyle>
          <a:p>
            <a:r>
              <a:rPr lang="fr-FR"/>
              <a:t>Titre</a:t>
            </a:r>
          </a:p>
        </p:txBody>
      </p:sp>
      <p:sp>
        <p:nvSpPr>
          <p:cNvPr id="4" name="Espace réservé du pied de page 3"/>
          <p:cNvSpPr>
            <a:spLocks noGrp="1"/>
          </p:cNvSpPr>
          <p:nvPr>
            <p:ph type="ftr" sz="quarter" idx="11"/>
          </p:nvPr>
        </p:nvSpPr>
        <p:spPr bwMode="gray"/>
        <p:txBody>
          <a:bodyPr/>
          <a:lstStyle/>
          <a:p>
            <a:r>
              <a:rPr lang="fr-FR" dirty="0"/>
              <a:t>Offre T3 - bilan affinage et trajectoire</a:t>
            </a:r>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8" name="Espace réservé du texte 7"/>
          <p:cNvSpPr>
            <a:spLocks noGrp="1"/>
          </p:cNvSpPr>
          <p:nvPr>
            <p:ph type="body" sz="quarter" idx="13" hasCustomPrompt="1"/>
          </p:nvPr>
        </p:nvSpPr>
        <p:spPr bwMode="gray">
          <a:xfrm>
            <a:off x="479997" y="2522624"/>
            <a:ext cx="3360000" cy="3374400"/>
          </a:xfrm>
        </p:spPr>
        <p:txBody>
          <a:bodyPr/>
          <a:lstStyle>
            <a:lvl1pPr marL="191998" indent="-191998">
              <a:spcBef>
                <a:spcPts val="533"/>
              </a:spcBef>
              <a:spcAft>
                <a:spcPts val="1068"/>
              </a:spcAft>
              <a:buFont typeface="+mj-lt"/>
              <a:buAutoNum type="arabicPeriod"/>
              <a:defRPr b="1"/>
            </a:lvl1pPr>
            <a:lvl2pPr marL="431996" indent="-191998">
              <a:spcBef>
                <a:spcPts val="799"/>
              </a:spcBef>
              <a:spcAft>
                <a:spcPts val="1068"/>
              </a:spcAft>
              <a:buFont typeface="+mj-lt"/>
              <a:buAutoNum type="alphaLcPeriod"/>
              <a:defRPr/>
            </a:lvl2pPr>
          </a:lstStyle>
          <a:p>
            <a:pPr lvl="0"/>
            <a:r>
              <a:rPr lang="fr-FR"/>
              <a:t>Titre de la partie</a:t>
            </a:r>
          </a:p>
          <a:p>
            <a:pPr lvl="1"/>
            <a:r>
              <a:rPr lang="fr-FR"/>
              <a:t>Deuxième niveau</a:t>
            </a:r>
          </a:p>
        </p:txBody>
      </p:sp>
      <p:sp>
        <p:nvSpPr>
          <p:cNvPr id="9" name="Espace réservé du texte 7"/>
          <p:cNvSpPr>
            <a:spLocks noGrp="1"/>
          </p:cNvSpPr>
          <p:nvPr>
            <p:ph type="body" sz="quarter" idx="14" hasCustomPrompt="1"/>
          </p:nvPr>
        </p:nvSpPr>
        <p:spPr bwMode="gray">
          <a:xfrm>
            <a:off x="4416000" y="2524800"/>
            <a:ext cx="3360000" cy="3374400"/>
          </a:xfrm>
        </p:spPr>
        <p:txBody>
          <a:bodyPr/>
          <a:lstStyle>
            <a:lvl1pPr marL="191998" indent="-191998">
              <a:spcBef>
                <a:spcPts val="533"/>
              </a:spcBef>
              <a:spcAft>
                <a:spcPts val="1068"/>
              </a:spcAft>
              <a:buFont typeface="+mj-lt"/>
              <a:buAutoNum type="arabicPeriod"/>
              <a:defRPr b="1"/>
            </a:lvl1pPr>
            <a:lvl2pPr marL="431996" indent="-191998">
              <a:spcBef>
                <a:spcPts val="799"/>
              </a:spcBef>
              <a:spcAft>
                <a:spcPts val="1068"/>
              </a:spcAft>
              <a:buFont typeface="+mj-lt"/>
              <a:buAutoNum type="alphaLcPeriod"/>
              <a:defRPr/>
            </a:lvl2pPr>
          </a:lstStyle>
          <a:p>
            <a:pPr lvl="0"/>
            <a:r>
              <a:rPr lang="fr-FR"/>
              <a:t>Titre de la partie</a:t>
            </a:r>
          </a:p>
          <a:p>
            <a:pPr lvl="1"/>
            <a:r>
              <a:rPr lang="fr-FR"/>
              <a:t>Deuxième niveau</a:t>
            </a:r>
          </a:p>
        </p:txBody>
      </p:sp>
      <p:sp>
        <p:nvSpPr>
          <p:cNvPr id="10" name="Espace réservé du texte 7"/>
          <p:cNvSpPr>
            <a:spLocks noGrp="1"/>
          </p:cNvSpPr>
          <p:nvPr>
            <p:ph type="body" sz="quarter" idx="15" hasCustomPrompt="1"/>
          </p:nvPr>
        </p:nvSpPr>
        <p:spPr bwMode="gray">
          <a:xfrm>
            <a:off x="8351999" y="2524800"/>
            <a:ext cx="3360000" cy="3374400"/>
          </a:xfrm>
        </p:spPr>
        <p:txBody>
          <a:bodyPr/>
          <a:lstStyle>
            <a:lvl1pPr marL="191998" indent="-191998">
              <a:spcBef>
                <a:spcPts val="533"/>
              </a:spcBef>
              <a:spcAft>
                <a:spcPts val="1068"/>
              </a:spcAft>
              <a:buFont typeface="+mj-lt"/>
              <a:buAutoNum type="arabicPeriod"/>
              <a:defRPr b="1"/>
            </a:lvl1pPr>
            <a:lvl2pPr marL="431996" indent="-191998">
              <a:spcBef>
                <a:spcPts val="799"/>
              </a:spcBef>
              <a:spcAft>
                <a:spcPts val="1068"/>
              </a:spcAft>
              <a:buFont typeface="+mj-lt"/>
              <a:buAutoNum type="alphaLcPeriod"/>
              <a:defRPr/>
            </a:lvl2pPr>
          </a:lstStyle>
          <a:p>
            <a:pPr lvl="0"/>
            <a:r>
              <a:rPr lang="fr-FR"/>
              <a:t>Titre de la partie</a:t>
            </a:r>
          </a:p>
          <a:p>
            <a:pPr lvl="1"/>
            <a:r>
              <a:rPr lang="fr-FR"/>
              <a:t>Deuxième niveau</a:t>
            </a:r>
          </a:p>
        </p:txBody>
      </p:sp>
      <p:sp>
        <p:nvSpPr>
          <p:cNvPr id="11" name="Espace réservé de la date 3"/>
          <p:cNvSpPr>
            <a:spLocks noGrp="1"/>
          </p:cNvSpPr>
          <p:nvPr>
            <p:ph type="dt" sz="half" idx="2"/>
          </p:nvPr>
        </p:nvSpPr>
        <p:spPr bwMode="gray">
          <a:xfrm>
            <a:off x="10152000" y="6378000"/>
            <a:ext cx="1560000" cy="480000"/>
          </a:xfrm>
          <a:prstGeom prst="rect">
            <a:avLst/>
          </a:prstGeom>
        </p:spPr>
        <p:txBody>
          <a:bodyPr vert="horz" lIns="0" tIns="0" rIns="0" bIns="0" rtlCol="0" anchor="ctr" anchorCtr="0">
            <a:noAutofit/>
          </a:bodyPr>
          <a:lstStyle>
            <a:lvl1pPr algn="ctr">
              <a:defRPr sz="1000" b="1">
                <a:solidFill>
                  <a:schemeClr val="tx1"/>
                </a:solidFill>
              </a:defRPr>
            </a:lvl1pPr>
          </a:lstStyle>
          <a:p>
            <a:pPr algn="r"/>
            <a:endParaRPr lang="fr-FR" cap="all" dirty="0"/>
          </a:p>
        </p:txBody>
      </p:sp>
    </p:spTree>
    <p:extLst>
      <p:ext uri="{BB962C8B-B14F-4D97-AF65-F5344CB8AC3E}">
        <p14:creationId xmlns:p14="http://schemas.microsoft.com/office/powerpoint/2010/main" val="75587032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hapitre">
    <p:spTree>
      <p:nvGrpSpPr>
        <p:cNvPr id="1" name=""/>
        <p:cNvGrpSpPr/>
        <p:nvPr/>
      </p:nvGrpSpPr>
      <p:grpSpPr>
        <a:xfrm>
          <a:off x="0" y="0"/>
          <a:ext cx="0" cy="0"/>
          <a:chOff x="0" y="0"/>
          <a:chExt cx="0" cy="0"/>
        </a:xfrm>
      </p:grpSpPr>
      <p:sp>
        <p:nvSpPr>
          <p:cNvPr id="8" name="Espace réservé pour une image  7"/>
          <p:cNvSpPr>
            <a:spLocks noGrp="1"/>
          </p:cNvSpPr>
          <p:nvPr>
            <p:ph type="pic" sz="quarter" idx="13" hasCustomPrompt="1"/>
          </p:nvPr>
        </p:nvSpPr>
        <p:spPr bwMode="gray">
          <a:xfrm>
            <a:off x="0" y="984000"/>
            <a:ext cx="12192000" cy="5875200"/>
          </a:xfrm>
          <a:solidFill>
            <a:schemeClr val="bg1">
              <a:lumMod val="85000"/>
            </a:schemeClr>
          </a:solidFill>
        </p:spPr>
        <p:txBody>
          <a:bodyPr tIns="1080000" anchor="ctr" anchorCtr="0"/>
          <a:lstStyle>
            <a:lvl1pPr algn="ctr">
              <a:defRPr cap="all" baseline="0"/>
            </a:lvl1pPr>
          </a:lstStyle>
          <a:p>
            <a:r>
              <a:rPr lang="fr-FR" dirty="0"/>
              <a:t>Sélectionner l’icône pour insérer une image, </a:t>
            </a:r>
            <a:br>
              <a:rPr lang="fr-FR" dirty="0"/>
            </a:br>
            <a:r>
              <a:rPr lang="fr-FR" dirty="0"/>
              <a:t>puis disposer l’image en arrière plan </a:t>
            </a:r>
            <a:br>
              <a:rPr lang="fr-FR" dirty="0"/>
            </a:br>
            <a:r>
              <a:rPr lang="fr-FR" dirty="0"/>
              <a:t>(Sélectionner l’image avec le bouton droit de la souris / </a:t>
            </a:r>
            <a:br>
              <a:rPr lang="fr-FR" dirty="0"/>
            </a:br>
            <a:r>
              <a:rPr lang="fr-FR" dirty="0"/>
              <a:t>Mettre à l’arrière plan)</a:t>
            </a:r>
          </a:p>
        </p:txBody>
      </p:sp>
      <p:sp>
        <p:nvSpPr>
          <p:cNvPr id="2" name="Titre 1"/>
          <p:cNvSpPr>
            <a:spLocks noGrp="1"/>
          </p:cNvSpPr>
          <p:nvPr>
            <p:ph type="title" hasCustomPrompt="1"/>
          </p:nvPr>
        </p:nvSpPr>
        <p:spPr bwMode="gray">
          <a:xfrm>
            <a:off x="479999" y="984000"/>
            <a:ext cx="11232000" cy="5395200"/>
          </a:xfrm>
          <a:custGeom>
            <a:avLst/>
            <a:gdLst>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Lst>
            <a:ahLst/>
            <a:cxnLst>
              <a:cxn ang="0">
                <a:pos x="connsiteX0" y="connsiteY0"/>
              </a:cxn>
              <a:cxn ang="0">
                <a:pos x="connsiteX1" y="connsiteY1"/>
              </a:cxn>
            </a:cxnLst>
            <a:rect l="l" t="t" r="r" b="b"/>
            <a:pathLst>
              <a:path w="8424000" h="4046400" stroke="0" extrusionOk="0">
                <a:moveTo>
                  <a:pt x="8424000" y="4046400"/>
                </a:moveTo>
                <a:lnTo>
                  <a:pt x="0" y="4046360"/>
                </a:lnTo>
                <a:lnTo>
                  <a:pt x="0" y="40"/>
                </a:lnTo>
                <a:cubicBezTo>
                  <a:pt x="0" y="18"/>
                  <a:pt x="3771553" y="0"/>
                  <a:pt x="8424000" y="0"/>
                </a:cubicBezTo>
                <a:lnTo>
                  <a:pt x="8424000" y="4046400"/>
                </a:lnTo>
                <a:close/>
              </a:path>
              <a:path w="8424000" h="4046400" fill="none">
                <a:moveTo>
                  <a:pt x="8424000" y="4046400"/>
                </a:moveTo>
                <a:lnTo>
                  <a:pt x="0" y="4046360"/>
                </a:lnTo>
              </a:path>
            </a:pathLst>
          </a:custGeom>
          <a:ln w="10160">
            <a:solidFill>
              <a:schemeClr val="tx1"/>
            </a:solidFill>
          </a:ln>
        </p:spPr>
        <p:txBody>
          <a:bodyPr lIns="0" bIns="360000" anchor="ctr" anchorCtr="0"/>
          <a:lstStyle>
            <a:lvl1pPr marL="527995" indent="-527995">
              <a:buFont typeface="+mj-lt"/>
              <a:buAutoNum type="arabicPeriod"/>
              <a:defRPr sz="4335"/>
            </a:lvl1pPr>
          </a:lstStyle>
          <a:p>
            <a:r>
              <a:rPr lang="fr-FR"/>
              <a:t>Titre</a:t>
            </a:r>
          </a:p>
        </p:txBody>
      </p:sp>
      <p:sp>
        <p:nvSpPr>
          <p:cNvPr id="3" name="Espace réservé de la date 2"/>
          <p:cNvSpPr>
            <a:spLocks noGrp="1"/>
          </p:cNvSpPr>
          <p:nvPr>
            <p:ph type="dt" sz="half" idx="10"/>
          </p:nvPr>
        </p:nvSpPr>
        <p:spPr bwMode="gray"/>
        <p:txBody>
          <a:bodyPr/>
          <a:lstStyle>
            <a:lvl1pPr>
              <a:defRPr/>
            </a:lvl1pPr>
          </a:lstStyle>
          <a:p>
            <a:pPr algn="r"/>
            <a:endParaRPr lang="fr-FR" cap="all" dirty="0"/>
          </a:p>
        </p:txBody>
      </p:sp>
      <p:sp>
        <p:nvSpPr>
          <p:cNvPr id="4" name="Espace réservé du pied de page 3"/>
          <p:cNvSpPr>
            <a:spLocks noGrp="1"/>
          </p:cNvSpPr>
          <p:nvPr>
            <p:ph type="ftr" sz="quarter" idx="11"/>
          </p:nvPr>
        </p:nvSpPr>
        <p:spPr bwMode="gray"/>
        <p:txBody>
          <a:bodyPr/>
          <a:lstStyle/>
          <a:p>
            <a:r>
              <a:rPr lang="fr-FR" dirty="0"/>
              <a:t>Offre T3 - bilan affinage et trajectoire</a:t>
            </a:r>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Tree>
    <p:extLst>
      <p:ext uri="{BB962C8B-B14F-4D97-AF65-F5344CB8AC3E}">
        <p14:creationId xmlns:p14="http://schemas.microsoft.com/office/powerpoint/2010/main" val="4167604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479999" y="1200000"/>
            <a:ext cx="11232000" cy="960000"/>
          </a:xfrm>
        </p:spPr>
        <p:txBody>
          <a:bodyPr/>
          <a:lstStyle>
            <a:lvl1pPr>
              <a:defRPr/>
            </a:lvl1pPr>
          </a:lstStyle>
          <a:p>
            <a:r>
              <a:rPr lang="fr-FR"/>
              <a:t>Titre</a:t>
            </a:r>
          </a:p>
        </p:txBody>
      </p:sp>
      <p:sp>
        <p:nvSpPr>
          <p:cNvPr id="3" name="Espace réservé de la date 2"/>
          <p:cNvSpPr>
            <a:spLocks noGrp="1"/>
          </p:cNvSpPr>
          <p:nvPr>
            <p:ph type="dt" sz="half" idx="10"/>
          </p:nvPr>
        </p:nvSpPr>
        <p:spPr bwMode="gray"/>
        <p:txBody>
          <a:bodyPr/>
          <a:lstStyle/>
          <a:p>
            <a:pPr algn="r"/>
            <a:fld id="{643A3B15-A2FC-4FB9-AD3A-A94576E8B51C}" type="datetime1">
              <a:rPr lang="fr-FR" cap="all" smtClean="0"/>
              <a:t>26/09/2025</a:t>
            </a:fld>
            <a:endParaRPr lang="fr-FR" cap="all" dirty="0"/>
          </a:p>
        </p:txBody>
      </p:sp>
      <p:sp>
        <p:nvSpPr>
          <p:cNvPr id="4" name="Espace réservé du pied de page 3"/>
          <p:cNvSpPr>
            <a:spLocks noGrp="1"/>
          </p:cNvSpPr>
          <p:nvPr>
            <p:ph type="ftr" sz="quarter" idx="11"/>
          </p:nvPr>
        </p:nvSpPr>
        <p:spPr bwMode="gray"/>
        <p:txBody>
          <a:bodyPr/>
          <a:lstStyle/>
          <a:p>
            <a:r>
              <a:rPr lang="fr-FR" dirty="0"/>
              <a:t>Délégation interministérielle à l’hébergement et à l’accès au logement</a:t>
            </a:r>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8" name="Espace réservé du texte 7"/>
          <p:cNvSpPr>
            <a:spLocks noGrp="1"/>
          </p:cNvSpPr>
          <p:nvPr>
            <p:ph type="body" sz="quarter" idx="13" hasCustomPrompt="1"/>
          </p:nvPr>
        </p:nvSpPr>
        <p:spPr bwMode="gray">
          <a:xfrm>
            <a:off x="479997" y="2522624"/>
            <a:ext cx="3360000" cy="3374400"/>
          </a:xfrm>
        </p:spPr>
        <p:txBody>
          <a:bodyPr/>
          <a:lstStyle>
            <a:lvl1pPr marL="191995" indent="-191995">
              <a:spcBef>
                <a:spcPts val="533"/>
              </a:spcBef>
              <a:spcAft>
                <a:spcPts val="1067"/>
              </a:spcAft>
              <a:buFont typeface="+mj-lt"/>
              <a:buAutoNum type="arabicPeriod"/>
              <a:defRPr b="1"/>
            </a:lvl1pPr>
            <a:lvl2pPr marL="431989" indent="-191995">
              <a:spcBef>
                <a:spcPts val="800"/>
              </a:spcBef>
              <a:spcAft>
                <a:spcPts val="1067"/>
              </a:spcAft>
              <a:buFont typeface="+mj-lt"/>
              <a:buAutoNum type="alphaLcPeriod"/>
              <a:defRPr/>
            </a:lvl2pPr>
          </a:lstStyle>
          <a:p>
            <a:pPr lvl="0"/>
            <a:r>
              <a:rPr lang="fr-FR"/>
              <a:t>Titre de la partie</a:t>
            </a:r>
          </a:p>
          <a:p>
            <a:pPr lvl="1"/>
            <a:r>
              <a:rPr lang="fr-FR"/>
              <a:t>Deuxième niveau</a:t>
            </a:r>
          </a:p>
        </p:txBody>
      </p:sp>
      <p:sp>
        <p:nvSpPr>
          <p:cNvPr id="9" name="Espace réservé du texte 7"/>
          <p:cNvSpPr>
            <a:spLocks noGrp="1"/>
          </p:cNvSpPr>
          <p:nvPr>
            <p:ph type="body" sz="quarter" idx="14" hasCustomPrompt="1"/>
          </p:nvPr>
        </p:nvSpPr>
        <p:spPr bwMode="gray">
          <a:xfrm>
            <a:off x="4416000" y="2524800"/>
            <a:ext cx="3360000" cy="3374400"/>
          </a:xfrm>
        </p:spPr>
        <p:txBody>
          <a:bodyPr/>
          <a:lstStyle>
            <a:lvl1pPr marL="191995" indent="-191995">
              <a:spcBef>
                <a:spcPts val="533"/>
              </a:spcBef>
              <a:spcAft>
                <a:spcPts val="1067"/>
              </a:spcAft>
              <a:buFont typeface="+mj-lt"/>
              <a:buAutoNum type="arabicPeriod"/>
              <a:defRPr b="1"/>
            </a:lvl1pPr>
            <a:lvl2pPr marL="431989" indent="-191995">
              <a:spcBef>
                <a:spcPts val="800"/>
              </a:spcBef>
              <a:spcAft>
                <a:spcPts val="1067"/>
              </a:spcAft>
              <a:buFont typeface="+mj-lt"/>
              <a:buAutoNum type="alphaLcPeriod"/>
              <a:defRPr/>
            </a:lvl2pPr>
          </a:lstStyle>
          <a:p>
            <a:pPr lvl="0"/>
            <a:r>
              <a:rPr lang="fr-FR"/>
              <a:t>Titre de la partie</a:t>
            </a:r>
          </a:p>
          <a:p>
            <a:pPr lvl="1"/>
            <a:r>
              <a:rPr lang="fr-FR"/>
              <a:t>Deuxième niveau</a:t>
            </a:r>
          </a:p>
        </p:txBody>
      </p:sp>
      <p:sp>
        <p:nvSpPr>
          <p:cNvPr id="10" name="Espace réservé du texte 7"/>
          <p:cNvSpPr>
            <a:spLocks noGrp="1"/>
          </p:cNvSpPr>
          <p:nvPr>
            <p:ph type="body" sz="quarter" idx="15" hasCustomPrompt="1"/>
          </p:nvPr>
        </p:nvSpPr>
        <p:spPr bwMode="gray">
          <a:xfrm>
            <a:off x="8351999" y="2524800"/>
            <a:ext cx="3360000" cy="3374400"/>
          </a:xfrm>
        </p:spPr>
        <p:txBody>
          <a:bodyPr/>
          <a:lstStyle>
            <a:lvl1pPr marL="191995" indent="-191995">
              <a:spcBef>
                <a:spcPts val="533"/>
              </a:spcBef>
              <a:spcAft>
                <a:spcPts val="1067"/>
              </a:spcAft>
              <a:buFont typeface="+mj-lt"/>
              <a:buAutoNum type="arabicPeriod"/>
              <a:defRPr b="1"/>
            </a:lvl1pPr>
            <a:lvl2pPr marL="431989" indent="-191995">
              <a:spcBef>
                <a:spcPts val="800"/>
              </a:spcBef>
              <a:spcAft>
                <a:spcPts val="1067"/>
              </a:spcAft>
              <a:buFont typeface="+mj-lt"/>
              <a:buAutoNum type="alphaLcPeriod"/>
              <a:defRPr/>
            </a:lvl2pPr>
          </a:lstStyle>
          <a:p>
            <a:pPr lvl="0"/>
            <a:r>
              <a:rPr lang="fr-FR"/>
              <a:t>Titre de la partie</a:t>
            </a:r>
          </a:p>
          <a:p>
            <a:pPr lvl="1"/>
            <a:r>
              <a:rPr lang="fr-FR"/>
              <a:t>Deuxième niveau</a:t>
            </a:r>
          </a:p>
        </p:txBody>
      </p:sp>
    </p:spTree>
    <p:extLst>
      <p:ext uri="{BB962C8B-B14F-4D97-AF65-F5344CB8AC3E}">
        <p14:creationId xmlns:p14="http://schemas.microsoft.com/office/powerpoint/2010/main" val="398813762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itre et textes 3 colonnes">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479999" y="1200000"/>
            <a:ext cx="11232000" cy="960000"/>
          </a:xfrm>
        </p:spPr>
        <p:txBody>
          <a:bodyPr/>
          <a:lstStyle>
            <a:lvl1pPr>
              <a:defRPr/>
            </a:lvl1pPr>
          </a:lstStyle>
          <a:p>
            <a:r>
              <a:rPr lang="fr-FR"/>
              <a:t>Titre</a:t>
            </a:r>
          </a:p>
        </p:txBody>
      </p:sp>
      <p:sp>
        <p:nvSpPr>
          <p:cNvPr id="3" name="Espace réservé de la date 2"/>
          <p:cNvSpPr>
            <a:spLocks noGrp="1"/>
          </p:cNvSpPr>
          <p:nvPr>
            <p:ph type="dt" sz="half" idx="10"/>
          </p:nvPr>
        </p:nvSpPr>
        <p:spPr bwMode="gray"/>
        <p:txBody>
          <a:bodyPr/>
          <a:lstStyle>
            <a:lvl1pPr>
              <a:defRPr/>
            </a:lvl1pPr>
          </a:lstStyle>
          <a:p>
            <a:pPr algn="r"/>
            <a:endParaRPr lang="fr-FR" cap="all" dirty="0"/>
          </a:p>
        </p:txBody>
      </p:sp>
      <p:sp>
        <p:nvSpPr>
          <p:cNvPr id="4" name="Espace réservé du pied de page 3"/>
          <p:cNvSpPr>
            <a:spLocks noGrp="1"/>
          </p:cNvSpPr>
          <p:nvPr>
            <p:ph type="ftr" sz="quarter" idx="11"/>
          </p:nvPr>
        </p:nvSpPr>
        <p:spPr bwMode="gray"/>
        <p:txBody>
          <a:bodyPr/>
          <a:lstStyle/>
          <a:p>
            <a:r>
              <a:rPr lang="fr-FR" dirty="0"/>
              <a:t>Offre T3 - bilan affinage et trajectoire</a:t>
            </a:r>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0" name="Espace réservé du texte 9"/>
          <p:cNvSpPr>
            <a:spLocks noGrp="1"/>
          </p:cNvSpPr>
          <p:nvPr>
            <p:ph type="body" sz="quarter" idx="13" hasCustomPrompt="1"/>
          </p:nvPr>
        </p:nvSpPr>
        <p:spPr bwMode="gray">
          <a:xfrm>
            <a:off x="4416000" y="240000"/>
            <a:ext cx="7296000" cy="480000"/>
          </a:xfrm>
        </p:spPr>
        <p:txBody>
          <a:bodyPr/>
          <a:lstStyle>
            <a:lvl1pPr marL="143999" indent="-143999" algn="r">
              <a:spcAft>
                <a:spcPts val="0"/>
              </a:spcAft>
              <a:buFont typeface="+mj-lt"/>
              <a:buAutoNum type="arabicPeriod"/>
              <a:defRPr sz="1000" b="1"/>
            </a:lvl1pPr>
            <a:lvl2pPr marL="143999" indent="-143999" algn="r">
              <a:spcBef>
                <a:spcPts val="0"/>
              </a:spcBef>
              <a:spcAft>
                <a:spcPts val="0"/>
              </a:spcAft>
              <a:buFont typeface="+mj-lt"/>
              <a:buAutoNum type="alphaLcPeriod"/>
              <a:defRPr sz="1000"/>
            </a:lvl2pPr>
          </a:lstStyle>
          <a:p>
            <a:pPr lvl="0"/>
            <a:r>
              <a:rPr lang="fr-FR"/>
              <a:t>Titre</a:t>
            </a:r>
          </a:p>
          <a:p>
            <a:pPr lvl="1"/>
            <a:r>
              <a:rPr lang="fr-FR"/>
              <a:t>Sous-titre</a:t>
            </a:r>
          </a:p>
        </p:txBody>
      </p:sp>
      <p:sp>
        <p:nvSpPr>
          <p:cNvPr id="12" name="Espace réservé du texte 11"/>
          <p:cNvSpPr>
            <a:spLocks noGrp="1"/>
          </p:cNvSpPr>
          <p:nvPr>
            <p:ph type="body" sz="quarter" idx="14" hasCustomPrompt="1"/>
          </p:nvPr>
        </p:nvSpPr>
        <p:spPr bwMode="gray">
          <a:xfrm>
            <a:off x="479999" y="2448000"/>
            <a:ext cx="3360000" cy="3432000"/>
          </a:xfrm>
        </p:spPr>
        <p:txBody>
          <a:bodyPr/>
          <a:lstStyle>
            <a:lvl1pPr>
              <a:defRPr/>
            </a:lvl1pPr>
            <a:lvl2pPr>
              <a:defRPr/>
            </a:lvl2pPr>
            <a:lvl3pPr>
              <a:defRPr baseline="0"/>
            </a:lvl3pPr>
            <a:lvl4pPr>
              <a:defRPr/>
            </a:lvl4pPr>
            <a:lvl5pPr>
              <a:defRPr/>
            </a:lvl5pPr>
          </a:lstStyle>
          <a:p>
            <a:pPr lvl="0"/>
            <a:r>
              <a:rPr lang="fr-FR"/>
              <a:t>Texte de niveau 1</a:t>
            </a:r>
          </a:p>
          <a:p>
            <a:pPr lvl="1"/>
            <a:r>
              <a:rPr lang="fr-FR"/>
              <a:t>Texte de niveau 2</a:t>
            </a:r>
          </a:p>
          <a:p>
            <a:pPr lvl="2"/>
            <a:r>
              <a:rPr lang="fr-FR"/>
              <a:t>Texte de niveau 3</a:t>
            </a:r>
          </a:p>
          <a:p>
            <a:pPr lvl="3"/>
            <a:r>
              <a:rPr lang="fr-FR"/>
              <a:t>Texte de niveau 4</a:t>
            </a:r>
          </a:p>
          <a:p>
            <a:pPr lvl="4"/>
            <a:r>
              <a:rPr lang="fr-FR"/>
              <a:t>Texte de niveau 5</a:t>
            </a:r>
          </a:p>
        </p:txBody>
      </p:sp>
      <p:sp>
        <p:nvSpPr>
          <p:cNvPr id="13" name="Espace réservé du texte 11"/>
          <p:cNvSpPr>
            <a:spLocks noGrp="1"/>
          </p:cNvSpPr>
          <p:nvPr>
            <p:ph type="body" sz="quarter" idx="15" hasCustomPrompt="1"/>
          </p:nvPr>
        </p:nvSpPr>
        <p:spPr bwMode="gray">
          <a:xfrm>
            <a:off x="4416000" y="2448000"/>
            <a:ext cx="3360000" cy="3432000"/>
          </a:xfrm>
        </p:spPr>
        <p:txBody>
          <a:bodyPr/>
          <a:lstStyle>
            <a:lvl1pPr>
              <a:defRPr/>
            </a:lvl1pPr>
            <a:lvl2pPr>
              <a:defRPr/>
            </a:lvl2pPr>
            <a:lvl3pPr>
              <a:defRPr baseline="0"/>
            </a:lvl3pPr>
            <a:lvl4pPr>
              <a:defRPr/>
            </a:lvl4pPr>
            <a:lvl5pPr>
              <a:defRPr/>
            </a:lvl5pPr>
          </a:lstStyle>
          <a:p>
            <a:pPr lvl="0"/>
            <a:r>
              <a:rPr lang="fr-FR"/>
              <a:t>Texte de niveau 1</a:t>
            </a:r>
          </a:p>
          <a:p>
            <a:pPr lvl="1"/>
            <a:r>
              <a:rPr lang="fr-FR"/>
              <a:t>Texte de niveau 2</a:t>
            </a:r>
          </a:p>
          <a:p>
            <a:pPr lvl="2"/>
            <a:r>
              <a:rPr lang="fr-FR"/>
              <a:t>Texte de niveau 3</a:t>
            </a:r>
          </a:p>
          <a:p>
            <a:pPr lvl="3"/>
            <a:r>
              <a:rPr lang="fr-FR"/>
              <a:t>Texte de niveau 4</a:t>
            </a:r>
          </a:p>
          <a:p>
            <a:pPr lvl="4"/>
            <a:r>
              <a:rPr lang="fr-FR"/>
              <a:t>Texte de niveau 5</a:t>
            </a:r>
          </a:p>
        </p:txBody>
      </p:sp>
      <p:sp>
        <p:nvSpPr>
          <p:cNvPr id="14" name="Espace réservé du texte 11"/>
          <p:cNvSpPr>
            <a:spLocks noGrp="1"/>
          </p:cNvSpPr>
          <p:nvPr>
            <p:ph type="body" sz="quarter" idx="16" hasCustomPrompt="1"/>
          </p:nvPr>
        </p:nvSpPr>
        <p:spPr bwMode="gray">
          <a:xfrm>
            <a:off x="8352000" y="2448000"/>
            <a:ext cx="3360000" cy="3432000"/>
          </a:xfrm>
        </p:spPr>
        <p:txBody>
          <a:bodyPr/>
          <a:lstStyle>
            <a:lvl1pPr>
              <a:defRPr/>
            </a:lvl1pPr>
            <a:lvl2pPr>
              <a:defRPr/>
            </a:lvl2pPr>
            <a:lvl3pPr>
              <a:defRPr baseline="0"/>
            </a:lvl3pPr>
            <a:lvl4pPr>
              <a:defRPr/>
            </a:lvl4pPr>
            <a:lvl5pPr>
              <a:defRPr/>
            </a:lvl5pPr>
          </a:lstStyle>
          <a:p>
            <a:pPr lvl="0"/>
            <a:r>
              <a:rPr lang="fr-FR"/>
              <a:t>Texte de niveau 1</a:t>
            </a:r>
          </a:p>
          <a:p>
            <a:pPr lvl="1"/>
            <a:r>
              <a:rPr lang="fr-FR"/>
              <a:t>Texte de niveau 2</a:t>
            </a:r>
          </a:p>
          <a:p>
            <a:pPr lvl="2"/>
            <a:r>
              <a:rPr lang="fr-FR"/>
              <a:t>Texte de niveau 3</a:t>
            </a:r>
          </a:p>
          <a:p>
            <a:pPr lvl="3"/>
            <a:r>
              <a:rPr lang="fr-FR"/>
              <a:t>Texte de niveau 4</a:t>
            </a:r>
          </a:p>
          <a:p>
            <a:pPr lvl="4"/>
            <a:r>
              <a:rPr lang="fr-FR"/>
              <a:t>Texte de niveau 5</a:t>
            </a:r>
          </a:p>
        </p:txBody>
      </p:sp>
    </p:spTree>
    <p:extLst>
      <p:ext uri="{BB962C8B-B14F-4D97-AF65-F5344CB8AC3E}">
        <p14:creationId xmlns:p14="http://schemas.microsoft.com/office/powerpoint/2010/main" val="333755431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Base">
    <p:spTree>
      <p:nvGrpSpPr>
        <p:cNvPr id="1" name=""/>
        <p:cNvGrpSpPr/>
        <p:nvPr/>
      </p:nvGrpSpPr>
      <p:grpSpPr>
        <a:xfrm>
          <a:off x="0" y="0"/>
          <a:ext cx="0" cy="0"/>
          <a:chOff x="0" y="0"/>
          <a:chExt cx="0" cy="0"/>
        </a:xfrm>
      </p:grpSpPr>
      <p:sp>
        <p:nvSpPr>
          <p:cNvPr id="3" name="Titre 1">
            <a:extLst>
              <a:ext uri="{FF2B5EF4-FFF2-40B4-BE49-F238E27FC236}">
                <a16:creationId xmlns:a16="http://schemas.microsoft.com/office/drawing/2014/main" id="{4DF937B3-FA6F-B3AE-6A17-4D2582C627AF}"/>
              </a:ext>
            </a:extLst>
          </p:cNvPr>
          <p:cNvSpPr>
            <a:spLocks noGrp="1"/>
          </p:cNvSpPr>
          <p:nvPr>
            <p:ph type="title" hasCustomPrompt="1"/>
          </p:nvPr>
        </p:nvSpPr>
        <p:spPr>
          <a:xfrm>
            <a:off x="874713" y="404814"/>
            <a:ext cx="10585451" cy="471069"/>
          </a:xfrm>
        </p:spPr>
        <p:txBody>
          <a:bodyPr wrap="square" anchor="t">
            <a:spAutoFit/>
          </a:bodyPr>
          <a:lstStyle>
            <a:lvl1pPr>
              <a:spcBef>
                <a:spcPts val="0"/>
              </a:spcBef>
              <a:defRPr/>
            </a:lvl1pPr>
          </a:lstStyle>
          <a:p>
            <a:r>
              <a:rPr lang="fr-FR" noProof="0"/>
              <a:t>Cliquez pour modifier le titre</a:t>
            </a:r>
            <a:endParaRPr lang="fr-FR"/>
          </a:p>
        </p:txBody>
      </p:sp>
      <p:sp>
        <p:nvSpPr>
          <p:cNvPr id="5" name="Espace réservé du texte 13">
            <a:extLst>
              <a:ext uri="{FF2B5EF4-FFF2-40B4-BE49-F238E27FC236}">
                <a16:creationId xmlns:a16="http://schemas.microsoft.com/office/drawing/2014/main" id="{56E1A82C-9B6A-49AD-37CA-35D24A7B6B8B}"/>
              </a:ext>
            </a:extLst>
          </p:cNvPr>
          <p:cNvSpPr>
            <a:spLocks noGrp="1"/>
          </p:cNvSpPr>
          <p:nvPr>
            <p:ph type="body" sz="quarter" idx="24"/>
          </p:nvPr>
        </p:nvSpPr>
        <p:spPr>
          <a:xfrm>
            <a:off x="874713" y="980885"/>
            <a:ext cx="10585451" cy="215444"/>
          </a:xfrm>
          <a:prstGeom prst="rect">
            <a:avLst/>
          </a:prstGeom>
        </p:spPr>
        <p:txBody>
          <a:bodyPr vert="horz" wrap="square" lIns="0" tIns="0" rIns="0" bIns="0" rtlCol="0" anchor="t">
            <a:spAutoFit/>
          </a:bodyPr>
          <a:lstStyle>
            <a:lvl1pPr>
              <a:defRPr lang="fr-FR" dirty="0"/>
            </a:lvl1pPr>
          </a:lstStyle>
          <a:p>
            <a:pPr marL="0" lvl="0" indent="0">
              <a:spcBef>
                <a:spcPts val="0"/>
              </a:spcBef>
              <a:buNone/>
            </a:pPr>
            <a:r>
              <a:rPr lang="fr-FR"/>
              <a:t>Cliquez pour modifier les styles du texte du masque</a:t>
            </a:r>
          </a:p>
        </p:txBody>
      </p:sp>
      <p:sp>
        <p:nvSpPr>
          <p:cNvPr id="2" name="Footer Placeholder 6">
            <a:extLst>
              <a:ext uri="{FF2B5EF4-FFF2-40B4-BE49-F238E27FC236}">
                <a16:creationId xmlns:a16="http://schemas.microsoft.com/office/drawing/2014/main" id="{A4C4EFED-F336-ED04-A2B5-D6957A185FC4}"/>
              </a:ext>
            </a:extLst>
          </p:cNvPr>
          <p:cNvSpPr>
            <a:spLocks noGrp="1"/>
          </p:cNvSpPr>
          <p:nvPr>
            <p:ph type="ftr" sz="quarter" idx="3"/>
          </p:nvPr>
        </p:nvSpPr>
        <p:spPr>
          <a:xfrm>
            <a:off x="1419225" y="6357043"/>
            <a:ext cx="3495672" cy="153888"/>
          </a:xfrm>
          <a:prstGeom prst="rect">
            <a:avLst/>
          </a:prstGeom>
          <a:noFill/>
        </p:spPr>
        <p:txBody>
          <a:bodyPr wrap="square" lIns="0" tIns="0" rIns="0" bIns="0" rtlCol="0" anchor="ctr">
            <a:spAutoFit/>
          </a:bodyPr>
          <a:lstStyle>
            <a:lvl1pPr>
              <a:defRPr lang="fr-FR" sz="1000" dirty="0"/>
            </a:lvl1pPr>
          </a:lstStyle>
          <a:p>
            <a:pPr>
              <a:spcBef>
                <a:spcPts val="601"/>
              </a:spcBef>
            </a:pPr>
            <a:r>
              <a:rPr lang="fr-FR" dirty="0"/>
              <a:t>Offre T3 - bilan affinage et trajectoire</a:t>
            </a:r>
          </a:p>
        </p:txBody>
      </p:sp>
    </p:spTree>
    <p:extLst>
      <p:ext uri="{BB962C8B-B14F-4D97-AF65-F5344CB8AC3E}">
        <p14:creationId xmlns:p14="http://schemas.microsoft.com/office/powerpoint/2010/main" val="109037560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Couvertu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a:xfrm>
            <a:off x="0" y="6618000"/>
            <a:ext cx="240000" cy="240000"/>
          </a:xfrm>
          <a:ln>
            <a:solidFill>
              <a:schemeClr val="tx1">
                <a:alpha val="0"/>
              </a:schemeClr>
            </a:solidFill>
          </a:ln>
        </p:spPr>
        <p:txBody>
          <a:bodyPr/>
          <a:lstStyle>
            <a:lvl1pPr>
              <a:defRPr sz="184">
                <a:solidFill>
                  <a:schemeClr val="tx1">
                    <a:alpha val="0"/>
                  </a:schemeClr>
                </a:solidFill>
              </a:defRPr>
            </a:lvl1pPr>
          </a:lstStyle>
          <a:p>
            <a:endParaRPr lang="fr-FR" dirty="0"/>
          </a:p>
        </p:txBody>
      </p:sp>
      <p:sp>
        <p:nvSpPr>
          <p:cNvPr id="5" name="Espace réservé du pied de page 4"/>
          <p:cNvSpPr>
            <a:spLocks noGrp="1"/>
          </p:cNvSpPr>
          <p:nvPr>
            <p:ph type="ftr" sz="quarter" idx="11"/>
          </p:nvPr>
        </p:nvSpPr>
        <p:spPr bwMode="gray">
          <a:xfrm>
            <a:off x="960000" y="5226529"/>
            <a:ext cx="4320000" cy="1200000"/>
          </a:xfrm>
        </p:spPr>
        <p:txBody>
          <a:bodyPr anchor="b" anchorCtr="0"/>
          <a:lstStyle>
            <a:lvl1pPr>
              <a:defRPr sz="1535"/>
            </a:lvl1pPr>
          </a:lstStyle>
          <a:p>
            <a:r>
              <a:rPr lang="fr-FR" dirty="0"/>
              <a:t>Offre T3 - bilan affinage et trajectoire</a:t>
            </a:r>
          </a:p>
        </p:txBody>
      </p:sp>
      <p:sp>
        <p:nvSpPr>
          <p:cNvPr id="6" name="Espace réservé du numéro de diapositive 5"/>
          <p:cNvSpPr>
            <a:spLocks noGrp="1"/>
          </p:cNvSpPr>
          <p:nvPr>
            <p:ph type="sldNum" sz="quarter" idx="12"/>
          </p:nvPr>
        </p:nvSpPr>
        <p:spPr bwMode="gray">
          <a:xfrm>
            <a:off x="0" y="6618000"/>
            <a:ext cx="240000" cy="240000"/>
          </a:xfrm>
          <a:ln>
            <a:solidFill>
              <a:schemeClr val="tx1">
                <a:alpha val="0"/>
              </a:schemeClr>
            </a:solidFill>
          </a:ln>
        </p:spPr>
        <p:txBody>
          <a:bodyPr/>
          <a:lstStyle>
            <a:lvl1pPr>
              <a:defRPr sz="184">
                <a:solidFill>
                  <a:schemeClr val="tx1">
                    <a:alpha val="0"/>
                  </a:schemeClr>
                </a:solidFill>
              </a:defRPr>
            </a:lvl1pPr>
          </a:lstStyle>
          <a:p>
            <a:fld id="{10C140CD-8AED-46FF-A9A2-77308F3F39AE}" type="slidenum">
              <a:rPr lang="fr-FR" smtClean="0"/>
              <a:pPr/>
              <a:t>‹N°›</a:t>
            </a:fld>
            <a:endParaRPr lang="fr-FR" dirty="0"/>
          </a:p>
        </p:txBody>
      </p:sp>
      <p:sp>
        <p:nvSpPr>
          <p:cNvPr id="7" name="Titre 6"/>
          <p:cNvSpPr>
            <a:spLocks noGrp="1"/>
          </p:cNvSpPr>
          <p:nvPr>
            <p:ph type="title" hasCustomPrompt="1"/>
          </p:nvPr>
        </p:nvSpPr>
        <p:spPr bwMode="gray">
          <a:xfrm>
            <a:off x="0" y="0"/>
            <a:ext cx="240000" cy="240000"/>
          </a:xfrm>
          <a:ln>
            <a:solidFill>
              <a:schemeClr val="tx1">
                <a:alpha val="0"/>
              </a:schemeClr>
            </a:solidFill>
          </a:ln>
        </p:spPr>
        <p:txBody>
          <a:bodyPr/>
          <a:lstStyle>
            <a:lvl1pPr>
              <a:defRPr sz="184">
                <a:solidFill>
                  <a:schemeClr val="tx1">
                    <a:alpha val="0"/>
                  </a:schemeClr>
                </a:solidFill>
              </a:defRPr>
            </a:lvl1pPr>
          </a:lstStyle>
          <a:p>
            <a:r>
              <a:rPr lang="fr-FR"/>
              <a:t>Titre</a:t>
            </a:r>
          </a:p>
        </p:txBody>
      </p:sp>
      <p:pic>
        <p:nvPicPr>
          <p:cNvPr id="2" name="Imag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720000" y="479999"/>
            <a:ext cx="5040000" cy="3601160"/>
          </a:xfrm>
          <a:prstGeom prst="rect">
            <a:avLst/>
          </a:prstGeom>
        </p:spPr>
      </p:pic>
    </p:spTree>
    <p:extLst>
      <p:ext uri="{BB962C8B-B14F-4D97-AF65-F5344CB8AC3E}">
        <p14:creationId xmlns:p14="http://schemas.microsoft.com/office/powerpoint/2010/main" val="33591607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Titre et sous-titre">
    <p:spTree>
      <p:nvGrpSpPr>
        <p:cNvPr id="1" name=""/>
        <p:cNvGrpSpPr/>
        <p:nvPr/>
      </p:nvGrpSpPr>
      <p:grpSpPr>
        <a:xfrm>
          <a:off x="0" y="0"/>
          <a:ext cx="0" cy="0"/>
          <a:chOff x="0" y="0"/>
          <a:chExt cx="0" cy="0"/>
        </a:xfrm>
      </p:grpSpPr>
      <p:sp>
        <p:nvSpPr>
          <p:cNvPr id="7" name="Titre 6"/>
          <p:cNvSpPr>
            <a:spLocks noGrp="1"/>
          </p:cNvSpPr>
          <p:nvPr>
            <p:ph type="title" hasCustomPrompt="1"/>
          </p:nvPr>
        </p:nvSpPr>
        <p:spPr bwMode="gray">
          <a:xfrm>
            <a:off x="0" y="0"/>
            <a:ext cx="240000" cy="240000"/>
          </a:xfrm>
          <a:ln>
            <a:solidFill>
              <a:schemeClr val="tx1">
                <a:alpha val="0"/>
              </a:schemeClr>
            </a:solidFill>
          </a:ln>
        </p:spPr>
        <p:txBody>
          <a:bodyPr/>
          <a:lstStyle>
            <a:lvl1pPr>
              <a:defRPr sz="184">
                <a:solidFill>
                  <a:schemeClr val="tx1">
                    <a:alpha val="0"/>
                  </a:schemeClr>
                </a:solidFill>
              </a:defRPr>
            </a:lvl1pPr>
          </a:lstStyle>
          <a:p>
            <a:r>
              <a:rPr lang="fr-FR"/>
              <a:t>Titre</a:t>
            </a:r>
          </a:p>
        </p:txBody>
      </p:sp>
      <p:sp>
        <p:nvSpPr>
          <p:cNvPr id="3" name="Espace réservé du pied de page 2"/>
          <p:cNvSpPr>
            <a:spLocks noGrp="1"/>
          </p:cNvSpPr>
          <p:nvPr>
            <p:ph type="ftr" sz="quarter" idx="11"/>
          </p:nvPr>
        </p:nvSpPr>
        <p:spPr bwMode="gray"/>
        <p:txBody>
          <a:bodyPr/>
          <a:lstStyle/>
          <a:p>
            <a:r>
              <a:rPr lang="fr-FR" dirty="0"/>
              <a:t>Offre T3 - bilan affinage et trajectoire</a:t>
            </a:r>
          </a:p>
        </p:txBody>
      </p:sp>
      <p:sp>
        <p:nvSpPr>
          <p:cNvPr id="8" name="Espace réservé du numéro de diapositive 7"/>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1" name="Espace réservé du texte 10"/>
          <p:cNvSpPr>
            <a:spLocks noGrp="1"/>
          </p:cNvSpPr>
          <p:nvPr>
            <p:ph type="body" sz="quarter" idx="13" hasCustomPrompt="1"/>
          </p:nvPr>
        </p:nvSpPr>
        <p:spPr bwMode="gray">
          <a:xfrm>
            <a:off x="480001" y="3128061"/>
            <a:ext cx="11232000" cy="2769600"/>
          </a:xfrm>
        </p:spPr>
        <p:txBody>
          <a:bodyPr/>
          <a:lstStyle>
            <a:lvl1pPr>
              <a:lnSpc>
                <a:spcPct val="90000"/>
              </a:lnSpc>
              <a:spcAft>
                <a:spcPts val="0"/>
              </a:spcAft>
              <a:defRPr sz="4335" b="1" cap="all" baseline="0"/>
            </a:lvl1pPr>
            <a:lvl2pPr marL="0" indent="0">
              <a:spcBef>
                <a:spcPts val="667"/>
              </a:spcBef>
              <a:spcAft>
                <a:spcPts val="0"/>
              </a:spcAft>
              <a:buNone/>
              <a:defRPr sz="2468"/>
            </a:lvl2pPr>
          </a:lstStyle>
          <a:p>
            <a:pPr lvl="0"/>
            <a:r>
              <a:rPr lang="fr-FR"/>
              <a:t>Titre</a:t>
            </a:r>
          </a:p>
          <a:p>
            <a:pPr lvl="1"/>
            <a:r>
              <a:rPr lang="fr-FR"/>
              <a:t>Sous-titre</a:t>
            </a:r>
          </a:p>
        </p:txBody>
      </p:sp>
      <p:cxnSp>
        <p:nvCxnSpPr>
          <p:cNvPr id="12" name="Connecteur droit 11"/>
          <p:cNvCxnSpPr/>
          <p:nvPr userDrawn="1"/>
        </p:nvCxnSpPr>
        <p:spPr bwMode="gray">
          <a:xfrm>
            <a:off x="480001" y="6379200"/>
            <a:ext cx="11232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6" name="Imag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240000" y="239999"/>
            <a:ext cx="2884069" cy="1920000"/>
          </a:xfrm>
          <a:prstGeom prst="rect">
            <a:avLst/>
          </a:prstGeom>
        </p:spPr>
      </p:pic>
      <p:sp>
        <p:nvSpPr>
          <p:cNvPr id="10" name="Espace réservé de la date 3"/>
          <p:cNvSpPr>
            <a:spLocks noGrp="1"/>
          </p:cNvSpPr>
          <p:nvPr>
            <p:ph type="dt" sz="half" idx="2"/>
          </p:nvPr>
        </p:nvSpPr>
        <p:spPr bwMode="gray">
          <a:xfrm>
            <a:off x="10152000" y="6378000"/>
            <a:ext cx="1560000" cy="480000"/>
          </a:xfrm>
          <a:prstGeom prst="rect">
            <a:avLst/>
          </a:prstGeom>
        </p:spPr>
        <p:txBody>
          <a:bodyPr vert="horz" lIns="0" tIns="0" rIns="0" bIns="0" rtlCol="0" anchor="ctr" anchorCtr="0">
            <a:noAutofit/>
          </a:bodyPr>
          <a:lstStyle>
            <a:lvl1pPr algn="ctr">
              <a:defRPr sz="1000" b="1">
                <a:solidFill>
                  <a:schemeClr val="tx1"/>
                </a:solidFill>
              </a:defRPr>
            </a:lvl1pPr>
          </a:lstStyle>
          <a:p>
            <a:pPr algn="r"/>
            <a:endParaRPr lang="fr-FR" cap="all" dirty="0"/>
          </a:p>
        </p:txBody>
      </p:sp>
    </p:spTree>
    <p:extLst>
      <p:ext uri="{BB962C8B-B14F-4D97-AF65-F5344CB8AC3E}">
        <p14:creationId xmlns:p14="http://schemas.microsoft.com/office/powerpoint/2010/main" val="248107515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479999" y="1200000"/>
            <a:ext cx="11232000" cy="960000"/>
          </a:xfrm>
        </p:spPr>
        <p:txBody>
          <a:bodyPr/>
          <a:lstStyle>
            <a:lvl1pPr>
              <a:defRPr/>
            </a:lvl1pPr>
          </a:lstStyle>
          <a:p>
            <a:r>
              <a:rPr lang="fr-FR"/>
              <a:t>Titre</a:t>
            </a:r>
          </a:p>
        </p:txBody>
      </p:sp>
      <p:sp>
        <p:nvSpPr>
          <p:cNvPr id="4" name="Espace réservé du pied de page 3"/>
          <p:cNvSpPr>
            <a:spLocks noGrp="1"/>
          </p:cNvSpPr>
          <p:nvPr>
            <p:ph type="ftr" sz="quarter" idx="11"/>
          </p:nvPr>
        </p:nvSpPr>
        <p:spPr bwMode="gray"/>
        <p:txBody>
          <a:bodyPr/>
          <a:lstStyle/>
          <a:p>
            <a:r>
              <a:rPr lang="fr-FR" dirty="0"/>
              <a:t>Offre T3 - bilan affinage et trajectoire</a:t>
            </a:r>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8" name="Espace réservé du texte 7"/>
          <p:cNvSpPr>
            <a:spLocks noGrp="1"/>
          </p:cNvSpPr>
          <p:nvPr>
            <p:ph type="body" sz="quarter" idx="13" hasCustomPrompt="1"/>
          </p:nvPr>
        </p:nvSpPr>
        <p:spPr bwMode="gray">
          <a:xfrm>
            <a:off x="479997" y="2522624"/>
            <a:ext cx="3360000" cy="3374400"/>
          </a:xfrm>
        </p:spPr>
        <p:txBody>
          <a:bodyPr/>
          <a:lstStyle>
            <a:lvl1pPr marL="191993" indent="-191993">
              <a:spcBef>
                <a:spcPts val="533"/>
              </a:spcBef>
              <a:spcAft>
                <a:spcPts val="1068"/>
              </a:spcAft>
              <a:buFont typeface="+mj-lt"/>
              <a:buAutoNum type="arabicPeriod"/>
              <a:defRPr b="1"/>
            </a:lvl1pPr>
            <a:lvl2pPr marL="431985" indent="-191993">
              <a:spcBef>
                <a:spcPts val="799"/>
              </a:spcBef>
              <a:spcAft>
                <a:spcPts val="1068"/>
              </a:spcAft>
              <a:buFont typeface="+mj-lt"/>
              <a:buAutoNum type="alphaLcPeriod"/>
              <a:defRPr/>
            </a:lvl2pPr>
          </a:lstStyle>
          <a:p>
            <a:pPr lvl="0"/>
            <a:r>
              <a:rPr lang="fr-FR"/>
              <a:t>Titre de la partie</a:t>
            </a:r>
          </a:p>
          <a:p>
            <a:pPr lvl="1"/>
            <a:r>
              <a:rPr lang="fr-FR"/>
              <a:t>Deuxième niveau</a:t>
            </a:r>
          </a:p>
        </p:txBody>
      </p:sp>
      <p:sp>
        <p:nvSpPr>
          <p:cNvPr id="9" name="Espace réservé du texte 7"/>
          <p:cNvSpPr>
            <a:spLocks noGrp="1"/>
          </p:cNvSpPr>
          <p:nvPr>
            <p:ph type="body" sz="quarter" idx="14" hasCustomPrompt="1"/>
          </p:nvPr>
        </p:nvSpPr>
        <p:spPr bwMode="gray">
          <a:xfrm>
            <a:off x="4416000" y="2524800"/>
            <a:ext cx="3360000" cy="3374400"/>
          </a:xfrm>
        </p:spPr>
        <p:txBody>
          <a:bodyPr/>
          <a:lstStyle>
            <a:lvl1pPr marL="191993" indent="-191993">
              <a:spcBef>
                <a:spcPts val="533"/>
              </a:spcBef>
              <a:spcAft>
                <a:spcPts val="1068"/>
              </a:spcAft>
              <a:buFont typeface="+mj-lt"/>
              <a:buAutoNum type="arabicPeriod"/>
              <a:defRPr b="1"/>
            </a:lvl1pPr>
            <a:lvl2pPr marL="431985" indent="-191993">
              <a:spcBef>
                <a:spcPts val="799"/>
              </a:spcBef>
              <a:spcAft>
                <a:spcPts val="1068"/>
              </a:spcAft>
              <a:buFont typeface="+mj-lt"/>
              <a:buAutoNum type="alphaLcPeriod"/>
              <a:defRPr/>
            </a:lvl2pPr>
          </a:lstStyle>
          <a:p>
            <a:pPr lvl="0"/>
            <a:r>
              <a:rPr lang="fr-FR"/>
              <a:t>Titre de la partie</a:t>
            </a:r>
          </a:p>
          <a:p>
            <a:pPr lvl="1"/>
            <a:r>
              <a:rPr lang="fr-FR"/>
              <a:t>Deuxième niveau</a:t>
            </a:r>
          </a:p>
        </p:txBody>
      </p:sp>
      <p:sp>
        <p:nvSpPr>
          <p:cNvPr id="10" name="Espace réservé du texte 7"/>
          <p:cNvSpPr>
            <a:spLocks noGrp="1"/>
          </p:cNvSpPr>
          <p:nvPr>
            <p:ph type="body" sz="quarter" idx="15" hasCustomPrompt="1"/>
          </p:nvPr>
        </p:nvSpPr>
        <p:spPr bwMode="gray">
          <a:xfrm>
            <a:off x="8351999" y="2524800"/>
            <a:ext cx="3360000" cy="3374400"/>
          </a:xfrm>
        </p:spPr>
        <p:txBody>
          <a:bodyPr/>
          <a:lstStyle>
            <a:lvl1pPr marL="191993" indent="-191993">
              <a:spcBef>
                <a:spcPts val="533"/>
              </a:spcBef>
              <a:spcAft>
                <a:spcPts val="1068"/>
              </a:spcAft>
              <a:buFont typeface="+mj-lt"/>
              <a:buAutoNum type="arabicPeriod"/>
              <a:defRPr b="1"/>
            </a:lvl1pPr>
            <a:lvl2pPr marL="431985" indent="-191993">
              <a:spcBef>
                <a:spcPts val="799"/>
              </a:spcBef>
              <a:spcAft>
                <a:spcPts val="1068"/>
              </a:spcAft>
              <a:buFont typeface="+mj-lt"/>
              <a:buAutoNum type="alphaLcPeriod"/>
              <a:defRPr/>
            </a:lvl2pPr>
          </a:lstStyle>
          <a:p>
            <a:pPr lvl="0"/>
            <a:r>
              <a:rPr lang="fr-FR"/>
              <a:t>Titre de la partie</a:t>
            </a:r>
          </a:p>
          <a:p>
            <a:pPr lvl="1"/>
            <a:r>
              <a:rPr lang="fr-FR"/>
              <a:t>Deuxième niveau</a:t>
            </a:r>
          </a:p>
        </p:txBody>
      </p:sp>
      <p:sp>
        <p:nvSpPr>
          <p:cNvPr id="11" name="Espace réservé de la date 3"/>
          <p:cNvSpPr>
            <a:spLocks noGrp="1"/>
          </p:cNvSpPr>
          <p:nvPr>
            <p:ph type="dt" sz="half" idx="2"/>
          </p:nvPr>
        </p:nvSpPr>
        <p:spPr bwMode="gray">
          <a:xfrm>
            <a:off x="10152000" y="6378000"/>
            <a:ext cx="1560000" cy="480000"/>
          </a:xfrm>
          <a:prstGeom prst="rect">
            <a:avLst/>
          </a:prstGeom>
        </p:spPr>
        <p:txBody>
          <a:bodyPr vert="horz" lIns="0" tIns="0" rIns="0" bIns="0" rtlCol="0" anchor="ctr" anchorCtr="0">
            <a:noAutofit/>
          </a:bodyPr>
          <a:lstStyle>
            <a:lvl1pPr algn="ctr">
              <a:defRPr sz="1000" b="1">
                <a:solidFill>
                  <a:schemeClr val="tx1"/>
                </a:solidFill>
              </a:defRPr>
            </a:lvl1pPr>
          </a:lstStyle>
          <a:p>
            <a:pPr algn="r"/>
            <a:endParaRPr lang="fr-FR" cap="all" dirty="0"/>
          </a:p>
        </p:txBody>
      </p:sp>
    </p:spTree>
    <p:extLst>
      <p:ext uri="{BB962C8B-B14F-4D97-AF65-F5344CB8AC3E}">
        <p14:creationId xmlns:p14="http://schemas.microsoft.com/office/powerpoint/2010/main" val="169991131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Chapitre">
    <p:spTree>
      <p:nvGrpSpPr>
        <p:cNvPr id="1" name=""/>
        <p:cNvGrpSpPr/>
        <p:nvPr/>
      </p:nvGrpSpPr>
      <p:grpSpPr>
        <a:xfrm>
          <a:off x="0" y="0"/>
          <a:ext cx="0" cy="0"/>
          <a:chOff x="0" y="0"/>
          <a:chExt cx="0" cy="0"/>
        </a:xfrm>
      </p:grpSpPr>
      <p:sp>
        <p:nvSpPr>
          <p:cNvPr id="8" name="Espace réservé pour une image  7"/>
          <p:cNvSpPr>
            <a:spLocks noGrp="1"/>
          </p:cNvSpPr>
          <p:nvPr>
            <p:ph type="pic" sz="quarter" idx="13" hasCustomPrompt="1"/>
          </p:nvPr>
        </p:nvSpPr>
        <p:spPr bwMode="gray">
          <a:xfrm>
            <a:off x="0" y="984000"/>
            <a:ext cx="12192000" cy="5875200"/>
          </a:xfrm>
          <a:solidFill>
            <a:schemeClr val="bg1">
              <a:lumMod val="85000"/>
            </a:schemeClr>
          </a:solidFill>
        </p:spPr>
        <p:txBody>
          <a:bodyPr tIns="1080000" anchor="ctr" anchorCtr="0"/>
          <a:lstStyle>
            <a:lvl1pPr algn="ctr">
              <a:defRPr cap="all" baseline="0"/>
            </a:lvl1pPr>
          </a:lstStyle>
          <a:p>
            <a:r>
              <a:rPr lang="fr-FR" dirty="0"/>
              <a:t>Sélectionner l’icône pour insérer une image, </a:t>
            </a:r>
            <a:br>
              <a:rPr lang="fr-FR" dirty="0"/>
            </a:br>
            <a:r>
              <a:rPr lang="fr-FR" dirty="0"/>
              <a:t>puis disposer l’image en arrière plan </a:t>
            </a:r>
            <a:br>
              <a:rPr lang="fr-FR" dirty="0"/>
            </a:br>
            <a:r>
              <a:rPr lang="fr-FR" dirty="0"/>
              <a:t>(Sélectionner l’image avec le bouton droit de la souris / </a:t>
            </a:r>
            <a:br>
              <a:rPr lang="fr-FR" dirty="0"/>
            </a:br>
            <a:r>
              <a:rPr lang="fr-FR" dirty="0"/>
              <a:t>Mettre à l’arrière plan)</a:t>
            </a:r>
          </a:p>
        </p:txBody>
      </p:sp>
      <p:sp>
        <p:nvSpPr>
          <p:cNvPr id="2" name="Titre 1"/>
          <p:cNvSpPr>
            <a:spLocks noGrp="1"/>
          </p:cNvSpPr>
          <p:nvPr>
            <p:ph type="title" hasCustomPrompt="1"/>
          </p:nvPr>
        </p:nvSpPr>
        <p:spPr bwMode="gray">
          <a:xfrm>
            <a:off x="479999" y="984000"/>
            <a:ext cx="11232000" cy="5395200"/>
          </a:xfrm>
          <a:custGeom>
            <a:avLst/>
            <a:gdLst>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Lst>
            <a:ahLst/>
            <a:cxnLst>
              <a:cxn ang="0">
                <a:pos x="connsiteX0" y="connsiteY0"/>
              </a:cxn>
              <a:cxn ang="0">
                <a:pos x="connsiteX1" y="connsiteY1"/>
              </a:cxn>
            </a:cxnLst>
            <a:rect l="l" t="t" r="r" b="b"/>
            <a:pathLst>
              <a:path w="8424000" h="4046400" stroke="0" extrusionOk="0">
                <a:moveTo>
                  <a:pt x="8424000" y="4046400"/>
                </a:moveTo>
                <a:lnTo>
                  <a:pt x="0" y="4046360"/>
                </a:lnTo>
                <a:lnTo>
                  <a:pt x="0" y="40"/>
                </a:lnTo>
                <a:cubicBezTo>
                  <a:pt x="0" y="18"/>
                  <a:pt x="3771553" y="0"/>
                  <a:pt x="8424000" y="0"/>
                </a:cubicBezTo>
                <a:lnTo>
                  <a:pt x="8424000" y="4046400"/>
                </a:lnTo>
                <a:close/>
              </a:path>
              <a:path w="8424000" h="4046400" fill="none">
                <a:moveTo>
                  <a:pt x="8424000" y="4046400"/>
                </a:moveTo>
                <a:lnTo>
                  <a:pt x="0" y="4046360"/>
                </a:lnTo>
              </a:path>
            </a:pathLst>
          </a:custGeom>
          <a:ln w="10160">
            <a:solidFill>
              <a:schemeClr val="tx1"/>
            </a:solidFill>
          </a:ln>
        </p:spPr>
        <p:txBody>
          <a:bodyPr lIns="0" bIns="360000" anchor="ctr" anchorCtr="0"/>
          <a:lstStyle>
            <a:lvl1pPr marL="527981" indent="-527981">
              <a:buFont typeface="+mj-lt"/>
              <a:buAutoNum type="arabicPeriod"/>
              <a:defRPr sz="4335"/>
            </a:lvl1pPr>
          </a:lstStyle>
          <a:p>
            <a:r>
              <a:rPr lang="fr-FR"/>
              <a:t>Titre</a:t>
            </a:r>
          </a:p>
        </p:txBody>
      </p:sp>
      <p:sp>
        <p:nvSpPr>
          <p:cNvPr id="3" name="Espace réservé de la date 2"/>
          <p:cNvSpPr>
            <a:spLocks noGrp="1"/>
          </p:cNvSpPr>
          <p:nvPr>
            <p:ph type="dt" sz="half" idx="10"/>
          </p:nvPr>
        </p:nvSpPr>
        <p:spPr bwMode="gray"/>
        <p:txBody>
          <a:bodyPr/>
          <a:lstStyle>
            <a:lvl1pPr>
              <a:defRPr/>
            </a:lvl1pPr>
          </a:lstStyle>
          <a:p>
            <a:pPr algn="r"/>
            <a:endParaRPr lang="fr-FR" cap="all" dirty="0"/>
          </a:p>
        </p:txBody>
      </p:sp>
      <p:sp>
        <p:nvSpPr>
          <p:cNvPr id="4" name="Espace réservé du pied de page 3"/>
          <p:cNvSpPr>
            <a:spLocks noGrp="1"/>
          </p:cNvSpPr>
          <p:nvPr>
            <p:ph type="ftr" sz="quarter" idx="11"/>
          </p:nvPr>
        </p:nvSpPr>
        <p:spPr bwMode="gray"/>
        <p:txBody>
          <a:bodyPr/>
          <a:lstStyle/>
          <a:p>
            <a:r>
              <a:rPr lang="fr-FR" dirty="0"/>
              <a:t>Offre T3 - bilan affinage et trajectoire</a:t>
            </a:r>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Tree>
    <p:extLst>
      <p:ext uri="{BB962C8B-B14F-4D97-AF65-F5344CB8AC3E}">
        <p14:creationId xmlns:p14="http://schemas.microsoft.com/office/powerpoint/2010/main" val="20580479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itre et textes 3 colonnes">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479999" y="1200000"/>
            <a:ext cx="11232000" cy="960000"/>
          </a:xfrm>
        </p:spPr>
        <p:txBody>
          <a:bodyPr/>
          <a:lstStyle>
            <a:lvl1pPr>
              <a:defRPr/>
            </a:lvl1pPr>
          </a:lstStyle>
          <a:p>
            <a:r>
              <a:rPr lang="fr-FR"/>
              <a:t>Titre</a:t>
            </a:r>
          </a:p>
        </p:txBody>
      </p:sp>
      <p:sp>
        <p:nvSpPr>
          <p:cNvPr id="3" name="Espace réservé de la date 2"/>
          <p:cNvSpPr>
            <a:spLocks noGrp="1"/>
          </p:cNvSpPr>
          <p:nvPr>
            <p:ph type="dt" sz="half" idx="10"/>
          </p:nvPr>
        </p:nvSpPr>
        <p:spPr bwMode="gray"/>
        <p:txBody>
          <a:bodyPr/>
          <a:lstStyle>
            <a:lvl1pPr>
              <a:defRPr/>
            </a:lvl1pPr>
          </a:lstStyle>
          <a:p>
            <a:pPr algn="r"/>
            <a:endParaRPr lang="fr-FR" cap="all" dirty="0"/>
          </a:p>
        </p:txBody>
      </p:sp>
      <p:sp>
        <p:nvSpPr>
          <p:cNvPr id="4" name="Espace réservé du pied de page 3"/>
          <p:cNvSpPr>
            <a:spLocks noGrp="1"/>
          </p:cNvSpPr>
          <p:nvPr>
            <p:ph type="ftr" sz="quarter" idx="11"/>
          </p:nvPr>
        </p:nvSpPr>
        <p:spPr bwMode="gray"/>
        <p:txBody>
          <a:bodyPr/>
          <a:lstStyle/>
          <a:p>
            <a:r>
              <a:rPr lang="fr-FR" dirty="0"/>
              <a:t>Offre T3 - bilan affinage et trajectoire</a:t>
            </a:r>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0" name="Espace réservé du texte 9"/>
          <p:cNvSpPr>
            <a:spLocks noGrp="1"/>
          </p:cNvSpPr>
          <p:nvPr>
            <p:ph type="body" sz="quarter" idx="13" hasCustomPrompt="1"/>
          </p:nvPr>
        </p:nvSpPr>
        <p:spPr bwMode="gray">
          <a:xfrm>
            <a:off x="4416000" y="240000"/>
            <a:ext cx="7296000" cy="480000"/>
          </a:xfrm>
        </p:spPr>
        <p:txBody>
          <a:bodyPr/>
          <a:lstStyle>
            <a:lvl1pPr marL="143994" indent="-143994" algn="r">
              <a:spcAft>
                <a:spcPts val="0"/>
              </a:spcAft>
              <a:buFont typeface="+mj-lt"/>
              <a:buAutoNum type="arabicPeriod"/>
              <a:defRPr sz="1000" b="1"/>
            </a:lvl1pPr>
            <a:lvl2pPr marL="143994" indent="-143994" algn="r">
              <a:spcBef>
                <a:spcPts val="0"/>
              </a:spcBef>
              <a:spcAft>
                <a:spcPts val="0"/>
              </a:spcAft>
              <a:buFont typeface="+mj-lt"/>
              <a:buAutoNum type="alphaLcPeriod"/>
              <a:defRPr sz="1000"/>
            </a:lvl2pPr>
          </a:lstStyle>
          <a:p>
            <a:pPr lvl="0"/>
            <a:r>
              <a:rPr lang="fr-FR"/>
              <a:t>Titre</a:t>
            </a:r>
          </a:p>
          <a:p>
            <a:pPr lvl="1"/>
            <a:r>
              <a:rPr lang="fr-FR"/>
              <a:t>Sous-titre</a:t>
            </a:r>
          </a:p>
        </p:txBody>
      </p:sp>
      <p:sp>
        <p:nvSpPr>
          <p:cNvPr id="12" name="Espace réservé du texte 11"/>
          <p:cNvSpPr>
            <a:spLocks noGrp="1"/>
          </p:cNvSpPr>
          <p:nvPr>
            <p:ph type="body" sz="quarter" idx="14" hasCustomPrompt="1"/>
          </p:nvPr>
        </p:nvSpPr>
        <p:spPr bwMode="gray">
          <a:xfrm>
            <a:off x="479999" y="2448000"/>
            <a:ext cx="3360000" cy="3432000"/>
          </a:xfrm>
        </p:spPr>
        <p:txBody>
          <a:bodyPr/>
          <a:lstStyle>
            <a:lvl1pPr>
              <a:defRPr/>
            </a:lvl1pPr>
            <a:lvl2pPr>
              <a:defRPr/>
            </a:lvl2pPr>
            <a:lvl3pPr>
              <a:defRPr baseline="0"/>
            </a:lvl3pPr>
            <a:lvl4pPr>
              <a:defRPr/>
            </a:lvl4pPr>
            <a:lvl5pPr>
              <a:defRPr/>
            </a:lvl5pPr>
          </a:lstStyle>
          <a:p>
            <a:pPr lvl="0"/>
            <a:r>
              <a:rPr lang="fr-FR"/>
              <a:t>Texte de niveau 1</a:t>
            </a:r>
          </a:p>
          <a:p>
            <a:pPr lvl="1"/>
            <a:r>
              <a:rPr lang="fr-FR"/>
              <a:t>Texte de niveau 2</a:t>
            </a:r>
          </a:p>
          <a:p>
            <a:pPr lvl="2"/>
            <a:r>
              <a:rPr lang="fr-FR"/>
              <a:t>Texte de niveau 3</a:t>
            </a:r>
          </a:p>
          <a:p>
            <a:pPr lvl="3"/>
            <a:r>
              <a:rPr lang="fr-FR"/>
              <a:t>Texte de niveau 4</a:t>
            </a:r>
          </a:p>
          <a:p>
            <a:pPr lvl="4"/>
            <a:r>
              <a:rPr lang="fr-FR"/>
              <a:t>Texte de niveau 5</a:t>
            </a:r>
          </a:p>
        </p:txBody>
      </p:sp>
      <p:sp>
        <p:nvSpPr>
          <p:cNvPr id="13" name="Espace réservé du texte 11"/>
          <p:cNvSpPr>
            <a:spLocks noGrp="1"/>
          </p:cNvSpPr>
          <p:nvPr>
            <p:ph type="body" sz="quarter" idx="15" hasCustomPrompt="1"/>
          </p:nvPr>
        </p:nvSpPr>
        <p:spPr bwMode="gray">
          <a:xfrm>
            <a:off x="4416000" y="2448000"/>
            <a:ext cx="3360000" cy="3432000"/>
          </a:xfrm>
        </p:spPr>
        <p:txBody>
          <a:bodyPr/>
          <a:lstStyle>
            <a:lvl1pPr>
              <a:defRPr/>
            </a:lvl1pPr>
            <a:lvl2pPr>
              <a:defRPr/>
            </a:lvl2pPr>
            <a:lvl3pPr>
              <a:defRPr baseline="0"/>
            </a:lvl3pPr>
            <a:lvl4pPr>
              <a:defRPr/>
            </a:lvl4pPr>
            <a:lvl5pPr>
              <a:defRPr/>
            </a:lvl5pPr>
          </a:lstStyle>
          <a:p>
            <a:pPr lvl="0"/>
            <a:r>
              <a:rPr lang="fr-FR"/>
              <a:t>Texte de niveau 1</a:t>
            </a:r>
          </a:p>
          <a:p>
            <a:pPr lvl="1"/>
            <a:r>
              <a:rPr lang="fr-FR"/>
              <a:t>Texte de niveau 2</a:t>
            </a:r>
          </a:p>
          <a:p>
            <a:pPr lvl="2"/>
            <a:r>
              <a:rPr lang="fr-FR"/>
              <a:t>Texte de niveau 3</a:t>
            </a:r>
          </a:p>
          <a:p>
            <a:pPr lvl="3"/>
            <a:r>
              <a:rPr lang="fr-FR"/>
              <a:t>Texte de niveau 4</a:t>
            </a:r>
          </a:p>
          <a:p>
            <a:pPr lvl="4"/>
            <a:r>
              <a:rPr lang="fr-FR"/>
              <a:t>Texte de niveau 5</a:t>
            </a:r>
          </a:p>
        </p:txBody>
      </p:sp>
      <p:sp>
        <p:nvSpPr>
          <p:cNvPr id="14" name="Espace réservé du texte 11"/>
          <p:cNvSpPr>
            <a:spLocks noGrp="1"/>
          </p:cNvSpPr>
          <p:nvPr>
            <p:ph type="body" sz="quarter" idx="16" hasCustomPrompt="1"/>
          </p:nvPr>
        </p:nvSpPr>
        <p:spPr bwMode="gray">
          <a:xfrm>
            <a:off x="8352000" y="2448000"/>
            <a:ext cx="3360000" cy="3432000"/>
          </a:xfrm>
        </p:spPr>
        <p:txBody>
          <a:bodyPr/>
          <a:lstStyle>
            <a:lvl1pPr>
              <a:defRPr/>
            </a:lvl1pPr>
            <a:lvl2pPr>
              <a:defRPr/>
            </a:lvl2pPr>
            <a:lvl3pPr>
              <a:defRPr baseline="0"/>
            </a:lvl3pPr>
            <a:lvl4pPr>
              <a:defRPr/>
            </a:lvl4pPr>
            <a:lvl5pPr>
              <a:defRPr/>
            </a:lvl5pPr>
          </a:lstStyle>
          <a:p>
            <a:pPr lvl="0"/>
            <a:r>
              <a:rPr lang="fr-FR"/>
              <a:t>Texte de niveau 1</a:t>
            </a:r>
          </a:p>
          <a:p>
            <a:pPr lvl="1"/>
            <a:r>
              <a:rPr lang="fr-FR"/>
              <a:t>Texte de niveau 2</a:t>
            </a:r>
          </a:p>
          <a:p>
            <a:pPr lvl="2"/>
            <a:r>
              <a:rPr lang="fr-FR"/>
              <a:t>Texte de niveau 3</a:t>
            </a:r>
          </a:p>
          <a:p>
            <a:pPr lvl="3"/>
            <a:r>
              <a:rPr lang="fr-FR"/>
              <a:t>Texte de niveau 4</a:t>
            </a:r>
          </a:p>
          <a:p>
            <a:pPr lvl="4"/>
            <a:r>
              <a:rPr lang="fr-FR"/>
              <a:t>Texte de niveau 5</a:t>
            </a:r>
          </a:p>
        </p:txBody>
      </p:sp>
    </p:spTree>
    <p:extLst>
      <p:ext uri="{BB962C8B-B14F-4D97-AF65-F5344CB8AC3E}">
        <p14:creationId xmlns:p14="http://schemas.microsoft.com/office/powerpoint/2010/main" val="279285435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2_Titre et contenu">
    <p:spTree>
      <p:nvGrpSpPr>
        <p:cNvPr id="1" name=""/>
        <p:cNvGrpSpPr/>
        <p:nvPr/>
      </p:nvGrpSpPr>
      <p:grpSpPr>
        <a:xfrm>
          <a:off x="0" y="0"/>
          <a:ext cx="0" cy="0"/>
          <a:chOff x="0" y="0"/>
          <a:chExt cx="0" cy="0"/>
        </a:xfrm>
      </p:grpSpPr>
      <p:sp>
        <p:nvSpPr>
          <p:cNvPr id="8" name="Titre 7"/>
          <p:cNvSpPr>
            <a:spLocks noGrp="1"/>
          </p:cNvSpPr>
          <p:nvPr>
            <p:ph type="title"/>
          </p:nvPr>
        </p:nvSpPr>
        <p:spPr bwMode="gray"/>
        <p:txBody>
          <a:bodyPr/>
          <a:lstStyle/>
          <a:p>
            <a:r>
              <a:rPr lang="fr-FR"/>
              <a:t>Cliquez pour modifier le style du titre</a:t>
            </a:r>
          </a:p>
        </p:txBody>
      </p:sp>
      <p:sp>
        <p:nvSpPr>
          <p:cNvPr id="9" name="Espace réservé de la date 8"/>
          <p:cNvSpPr>
            <a:spLocks noGrp="1"/>
          </p:cNvSpPr>
          <p:nvPr>
            <p:ph type="dt" sz="half" idx="10"/>
          </p:nvPr>
        </p:nvSpPr>
        <p:spPr bwMode="gray"/>
        <p:txBody>
          <a:bodyPr/>
          <a:lstStyle/>
          <a:p>
            <a:endParaRPr lang="fr-FR" dirty="0"/>
          </a:p>
        </p:txBody>
      </p:sp>
      <p:sp>
        <p:nvSpPr>
          <p:cNvPr id="10" name="Espace réservé du pied de page 9"/>
          <p:cNvSpPr>
            <a:spLocks noGrp="1"/>
          </p:cNvSpPr>
          <p:nvPr>
            <p:ph type="ftr" sz="quarter" idx="11"/>
          </p:nvPr>
        </p:nvSpPr>
        <p:spPr bwMode="gray">
          <a:xfrm>
            <a:off x="478779" y="6378000"/>
            <a:ext cx="7872000" cy="480000"/>
          </a:xfrm>
        </p:spPr>
        <p:txBody>
          <a:bodyPr/>
          <a:lstStyle/>
          <a:p>
            <a:r>
              <a:rPr lang="fr-FR" dirty="0"/>
              <a:t>Offre T3 - bilan affinage et trajectoire</a:t>
            </a:r>
          </a:p>
        </p:txBody>
      </p:sp>
      <p:sp>
        <p:nvSpPr>
          <p:cNvPr id="11" name="Espace réservé du numéro de diapositive 10"/>
          <p:cNvSpPr>
            <a:spLocks noGrp="1"/>
          </p:cNvSpPr>
          <p:nvPr>
            <p:ph type="sldNum" sz="quarter" idx="12"/>
          </p:nvPr>
        </p:nvSpPr>
        <p:spPr bwMode="gray"/>
        <p:txBody>
          <a:bodyPr/>
          <a:lstStyle/>
          <a:p>
            <a:fld id="{AF43E6FD-AB27-4108-A2FC-346BB5F75E3F}" type="slidenum">
              <a:rPr lang="fr-FR" smtClean="0"/>
              <a:pPr/>
              <a:t>‹N°›</a:t>
            </a:fld>
            <a:endParaRPr lang="fr-FR" dirty="0"/>
          </a:p>
        </p:txBody>
      </p:sp>
      <p:sp>
        <p:nvSpPr>
          <p:cNvPr id="12" name="Espace réservé du contenu 11"/>
          <p:cNvSpPr>
            <a:spLocks noGrp="1"/>
          </p:cNvSpPr>
          <p:nvPr>
            <p:ph sz="quarter" idx="13"/>
          </p:nvPr>
        </p:nvSpPr>
        <p:spPr bwMode="gray">
          <a:xfrm>
            <a:off x="687919" y="1484321"/>
            <a:ext cx="10784416" cy="4681537"/>
          </a:xfrm>
        </p:spPr>
        <p:txBody>
          <a:bodyPr/>
          <a:lstStyle/>
          <a:p>
            <a:pPr lvl="0"/>
            <a:r>
              <a:rPr lang="fr-FR"/>
              <a:t>Cliquez pour modifier les styles du texte du masque</a:t>
            </a:r>
          </a:p>
          <a:p>
            <a:pPr lvl="1"/>
            <a:r>
              <a:rPr lang="fr-FR"/>
              <a:t>Deuxième niveau</a:t>
            </a:r>
          </a:p>
          <a:p>
            <a:pPr lvl="2"/>
            <a:r>
              <a:rPr lang="fr-FR"/>
              <a:t>Troisième niveau</a:t>
            </a:r>
          </a:p>
        </p:txBody>
      </p:sp>
    </p:spTree>
    <p:extLst>
      <p:ext uri="{BB962C8B-B14F-4D97-AF65-F5344CB8AC3E}">
        <p14:creationId xmlns:p14="http://schemas.microsoft.com/office/powerpoint/2010/main" val="304291331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Simple">
    <p:spTree>
      <p:nvGrpSpPr>
        <p:cNvPr id="1" name=""/>
        <p:cNvGrpSpPr/>
        <p:nvPr/>
      </p:nvGrpSpPr>
      <p:grpSpPr>
        <a:xfrm>
          <a:off x="0" y="0"/>
          <a:ext cx="0" cy="0"/>
          <a:chOff x="0" y="0"/>
          <a:chExt cx="0" cy="0"/>
        </a:xfrm>
      </p:grpSpPr>
      <p:sp>
        <p:nvSpPr>
          <p:cNvPr id="3" name="Titre 1">
            <a:extLst>
              <a:ext uri="{FF2B5EF4-FFF2-40B4-BE49-F238E27FC236}">
                <a16:creationId xmlns:a16="http://schemas.microsoft.com/office/drawing/2014/main" id="{4DF937B3-FA6F-B3AE-6A17-4D2582C627AF}"/>
              </a:ext>
            </a:extLst>
          </p:cNvPr>
          <p:cNvSpPr>
            <a:spLocks noGrp="1"/>
          </p:cNvSpPr>
          <p:nvPr>
            <p:ph type="title" hasCustomPrompt="1"/>
          </p:nvPr>
        </p:nvSpPr>
        <p:spPr>
          <a:xfrm>
            <a:off x="874716" y="404814"/>
            <a:ext cx="7235825" cy="471069"/>
          </a:xfrm>
        </p:spPr>
        <p:txBody>
          <a:bodyPr anchor="t">
            <a:spAutoFit/>
          </a:bodyPr>
          <a:lstStyle>
            <a:lvl1pPr>
              <a:spcBef>
                <a:spcPts val="0"/>
              </a:spcBef>
              <a:defRPr/>
            </a:lvl1pPr>
          </a:lstStyle>
          <a:p>
            <a:r>
              <a:rPr lang="fr-FR" noProof="0"/>
              <a:t>Cliquez pour modifier le titre</a:t>
            </a:r>
            <a:endParaRPr lang="en-US"/>
          </a:p>
        </p:txBody>
      </p:sp>
      <p:sp>
        <p:nvSpPr>
          <p:cNvPr id="5" name="Espace réservé du texte 13">
            <a:extLst>
              <a:ext uri="{FF2B5EF4-FFF2-40B4-BE49-F238E27FC236}">
                <a16:creationId xmlns:a16="http://schemas.microsoft.com/office/drawing/2014/main" id="{56E1A82C-9B6A-49AD-37CA-35D24A7B6B8B}"/>
              </a:ext>
            </a:extLst>
          </p:cNvPr>
          <p:cNvSpPr>
            <a:spLocks noGrp="1"/>
          </p:cNvSpPr>
          <p:nvPr>
            <p:ph type="body" sz="quarter" idx="24" hasCustomPrompt="1"/>
          </p:nvPr>
        </p:nvSpPr>
        <p:spPr>
          <a:xfrm>
            <a:off x="874716" y="980883"/>
            <a:ext cx="7235825" cy="276999"/>
          </a:xfrm>
          <a:prstGeom prst="rect">
            <a:avLst/>
          </a:prstGeom>
        </p:spPr>
        <p:txBody>
          <a:bodyPr wrap="square" anchor="t">
            <a:spAutoFit/>
          </a:bodyPr>
          <a:lstStyle>
            <a:lvl1pPr>
              <a:lnSpc>
                <a:spcPct val="100000"/>
              </a:lnSpc>
              <a:spcBef>
                <a:spcPts val="0"/>
              </a:spcBef>
              <a:defRPr sz="1800"/>
            </a:lvl1pPr>
          </a:lstStyle>
          <a:p>
            <a:r>
              <a:rPr lang="fr-FR"/>
              <a:t>Cliquez pour modifier le sous-titre</a:t>
            </a:r>
          </a:p>
        </p:txBody>
      </p:sp>
    </p:spTree>
    <p:extLst>
      <p:ext uri="{BB962C8B-B14F-4D97-AF65-F5344CB8AC3E}">
        <p14:creationId xmlns:p14="http://schemas.microsoft.com/office/powerpoint/2010/main" val="20447494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Couverture">
    <p:spTree>
      <p:nvGrpSpPr>
        <p:cNvPr id="1" name=""/>
        <p:cNvGrpSpPr/>
        <p:nvPr/>
      </p:nvGrpSpPr>
      <p:grpSpPr>
        <a:xfrm>
          <a:off x="0" y="0"/>
          <a:ext cx="0" cy="0"/>
          <a:chOff x="0" y="0"/>
          <a:chExt cx="0" cy="0"/>
        </a:xfrm>
      </p:grpSpPr>
      <p:pic>
        <p:nvPicPr>
          <p:cNvPr id="3" name="Image 1">
            <a:extLst>
              <a:ext uri="{FF2B5EF4-FFF2-40B4-BE49-F238E27FC236}">
                <a16:creationId xmlns:a16="http://schemas.microsoft.com/office/drawing/2014/main" id="{7C436E6A-2C52-46FD-BE13-6E4111A806B2}"/>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gray">
          <a:xfrm>
            <a:off x="719667" y="480485"/>
            <a:ext cx="5039784" cy="36004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re 6"/>
          <p:cNvSpPr>
            <a:spLocks noGrp="1"/>
          </p:cNvSpPr>
          <p:nvPr>
            <p:ph type="title"/>
          </p:nvPr>
        </p:nvSpPr>
        <p:spPr bwMode="gray">
          <a:xfrm>
            <a:off x="0" y="0"/>
            <a:ext cx="240000" cy="240000"/>
          </a:xfrm>
          <a:ln>
            <a:solidFill>
              <a:schemeClr val="tx1">
                <a:alpha val="0"/>
              </a:schemeClr>
            </a:solidFill>
          </a:ln>
        </p:spPr>
        <p:txBody>
          <a:bodyPr/>
          <a:lstStyle>
            <a:lvl1pPr>
              <a:defRPr sz="133">
                <a:solidFill>
                  <a:schemeClr val="tx1">
                    <a:alpha val="0"/>
                  </a:schemeClr>
                </a:solidFill>
              </a:defRPr>
            </a:lvl1pPr>
          </a:lstStyle>
          <a:p>
            <a:r>
              <a:rPr lang="en-US"/>
              <a:t>Click to edit Master title style</a:t>
            </a:r>
            <a:endParaRPr lang="fr-FR"/>
          </a:p>
        </p:txBody>
      </p:sp>
      <p:sp>
        <p:nvSpPr>
          <p:cNvPr id="4" name="Espace réservé de la date 3">
            <a:extLst>
              <a:ext uri="{FF2B5EF4-FFF2-40B4-BE49-F238E27FC236}">
                <a16:creationId xmlns:a16="http://schemas.microsoft.com/office/drawing/2014/main" id="{550025B3-AB06-4778-A348-4956E417D732}"/>
              </a:ext>
            </a:extLst>
          </p:cNvPr>
          <p:cNvSpPr>
            <a:spLocks noGrp="1"/>
          </p:cNvSpPr>
          <p:nvPr>
            <p:ph type="dt" sz="half" idx="10"/>
          </p:nvPr>
        </p:nvSpPr>
        <p:spPr>
          <a:xfrm>
            <a:off x="0" y="6618818"/>
            <a:ext cx="239184" cy="239183"/>
          </a:xfrm>
          <a:ln>
            <a:solidFill>
              <a:schemeClr val="tx1">
                <a:alpha val="0"/>
              </a:schemeClr>
            </a:solidFill>
          </a:ln>
        </p:spPr>
        <p:txBody>
          <a:bodyPr/>
          <a:lstStyle>
            <a:lvl1pPr algn="ctr">
              <a:defRPr sz="133" cap="none">
                <a:solidFill>
                  <a:schemeClr val="tx1">
                    <a:alpha val="0"/>
                  </a:schemeClr>
                </a:solidFill>
              </a:defRPr>
            </a:lvl1pPr>
          </a:lstStyle>
          <a:p>
            <a:pPr>
              <a:defRPr/>
            </a:pPr>
            <a:fld id="{22C72787-DC05-44E4-A8A7-EA31666ECC30}" type="datetime1">
              <a:rPr lang="fr-FR" smtClean="0"/>
              <a:t>26/09/2025</a:t>
            </a:fld>
            <a:endParaRPr lang="fr-FR" dirty="0"/>
          </a:p>
        </p:txBody>
      </p:sp>
      <p:sp>
        <p:nvSpPr>
          <p:cNvPr id="5" name="Espace réservé du pied de page 4">
            <a:extLst>
              <a:ext uri="{FF2B5EF4-FFF2-40B4-BE49-F238E27FC236}">
                <a16:creationId xmlns:a16="http://schemas.microsoft.com/office/drawing/2014/main" id="{B6A3A13A-28B0-4FE7-AE38-69E16DB5ABEC}"/>
              </a:ext>
            </a:extLst>
          </p:cNvPr>
          <p:cNvSpPr>
            <a:spLocks noGrp="1"/>
          </p:cNvSpPr>
          <p:nvPr>
            <p:ph type="ftr" sz="quarter" idx="11"/>
          </p:nvPr>
        </p:nvSpPr>
        <p:spPr>
          <a:xfrm>
            <a:off x="960967" y="5226051"/>
            <a:ext cx="4318000" cy="1200149"/>
          </a:xfrm>
        </p:spPr>
        <p:txBody>
          <a:bodyPr anchor="b"/>
          <a:lstStyle>
            <a:lvl1pPr>
              <a:defRPr sz="1533"/>
            </a:lvl1pPr>
          </a:lstStyle>
          <a:p>
            <a:pPr>
              <a:defRPr/>
            </a:pPr>
            <a:r>
              <a:rPr lang="fr-FR" dirty="0"/>
              <a:t>Délégation interministérielle à l’hébergement et à l’accès au logement</a:t>
            </a:r>
          </a:p>
        </p:txBody>
      </p:sp>
      <p:sp>
        <p:nvSpPr>
          <p:cNvPr id="6" name="Espace réservé du numéro de diapositive 5">
            <a:extLst>
              <a:ext uri="{FF2B5EF4-FFF2-40B4-BE49-F238E27FC236}">
                <a16:creationId xmlns:a16="http://schemas.microsoft.com/office/drawing/2014/main" id="{BA2D7731-59A3-4A8D-A8FB-1C50EB95C586}"/>
              </a:ext>
            </a:extLst>
          </p:cNvPr>
          <p:cNvSpPr>
            <a:spLocks noGrp="1"/>
          </p:cNvSpPr>
          <p:nvPr>
            <p:ph type="sldNum" sz="quarter" idx="12"/>
          </p:nvPr>
        </p:nvSpPr>
        <p:spPr>
          <a:xfrm>
            <a:off x="0" y="6618818"/>
            <a:ext cx="239184" cy="239183"/>
          </a:xfrm>
          <a:ln>
            <a:solidFill>
              <a:schemeClr val="tx1">
                <a:alpha val="0"/>
              </a:schemeClr>
            </a:solidFill>
          </a:ln>
        </p:spPr>
        <p:txBody>
          <a:bodyPr/>
          <a:lstStyle>
            <a:lvl1pPr>
              <a:defRPr sz="133" smtClean="0">
                <a:solidFill>
                  <a:schemeClr val="tx1">
                    <a:alpha val="0"/>
                  </a:schemeClr>
                </a:solidFill>
              </a:defRPr>
            </a:lvl1pPr>
          </a:lstStyle>
          <a:p>
            <a:pPr>
              <a:defRPr/>
            </a:pPr>
            <a:fld id="{38FB10FD-C7A1-4418-A34C-0D07CE91A20E}" type="slidenum">
              <a:rPr lang="fr-FR"/>
              <a:pPr>
                <a:defRPr/>
              </a:pPr>
              <a:t>‹N°›</a:t>
            </a:fld>
            <a:endParaRPr lang="fr-FR" dirty="0"/>
          </a:p>
        </p:txBody>
      </p:sp>
    </p:spTree>
    <p:extLst>
      <p:ext uri="{BB962C8B-B14F-4D97-AF65-F5344CB8AC3E}">
        <p14:creationId xmlns:p14="http://schemas.microsoft.com/office/powerpoint/2010/main" val="23675804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hapitre">
    <p:spTree>
      <p:nvGrpSpPr>
        <p:cNvPr id="1" name=""/>
        <p:cNvGrpSpPr/>
        <p:nvPr/>
      </p:nvGrpSpPr>
      <p:grpSpPr>
        <a:xfrm>
          <a:off x="0" y="0"/>
          <a:ext cx="0" cy="0"/>
          <a:chOff x="0" y="0"/>
          <a:chExt cx="0" cy="0"/>
        </a:xfrm>
      </p:grpSpPr>
      <p:sp>
        <p:nvSpPr>
          <p:cNvPr id="8" name="Espace réservé pour une image  7"/>
          <p:cNvSpPr>
            <a:spLocks noGrp="1"/>
          </p:cNvSpPr>
          <p:nvPr>
            <p:ph type="pic" sz="quarter" idx="13" hasCustomPrompt="1"/>
          </p:nvPr>
        </p:nvSpPr>
        <p:spPr bwMode="gray">
          <a:xfrm>
            <a:off x="0" y="984000"/>
            <a:ext cx="12192000" cy="5875200"/>
          </a:xfrm>
          <a:solidFill>
            <a:schemeClr val="bg1">
              <a:lumMod val="85000"/>
            </a:schemeClr>
          </a:solidFill>
        </p:spPr>
        <p:txBody>
          <a:bodyPr tIns="1080000" anchor="ctr" anchorCtr="0"/>
          <a:lstStyle>
            <a:lvl1pPr algn="ctr">
              <a:defRPr cap="all" baseline="0"/>
            </a:lvl1pPr>
          </a:lstStyle>
          <a:p>
            <a:r>
              <a:rPr lang="fr-FR" dirty="0"/>
              <a:t>Sélectionner l’icône pour insérer une image, </a:t>
            </a:r>
            <a:br>
              <a:rPr lang="fr-FR" dirty="0"/>
            </a:br>
            <a:r>
              <a:rPr lang="fr-FR" dirty="0"/>
              <a:t>puis disposer l’image en arrière plan </a:t>
            </a:r>
            <a:br>
              <a:rPr lang="fr-FR" dirty="0"/>
            </a:br>
            <a:r>
              <a:rPr lang="fr-FR" dirty="0"/>
              <a:t>(Sélectionner l’image avec le bouton droit de la souris / </a:t>
            </a:r>
            <a:br>
              <a:rPr lang="fr-FR" dirty="0"/>
            </a:br>
            <a:r>
              <a:rPr lang="fr-FR" dirty="0"/>
              <a:t>Mettre à l’arrière plan)</a:t>
            </a:r>
          </a:p>
        </p:txBody>
      </p:sp>
      <p:sp>
        <p:nvSpPr>
          <p:cNvPr id="2" name="Titre 1"/>
          <p:cNvSpPr>
            <a:spLocks noGrp="1"/>
          </p:cNvSpPr>
          <p:nvPr>
            <p:ph type="title" hasCustomPrompt="1"/>
          </p:nvPr>
        </p:nvSpPr>
        <p:spPr bwMode="gray">
          <a:xfrm>
            <a:off x="479999" y="984000"/>
            <a:ext cx="11232000" cy="5395200"/>
          </a:xfrm>
          <a:custGeom>
            <a:avLst/>
            <a:gdLst>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Lst>
            <a:ahLst/>
            <a:cxnLst>
              <a:cxn ang="0">
                <a:pos x="connsiteX0" y="connsiteY0"/>
              </a:cxn>
              <a:cxn ang="0">
                <a:pos x="connsiteX1" y="connsiteY1"/>
              </a:cxn>
            </a:cxnLst>
            <a:rect l="l" t="t" r="r" b="b"/>
            <a:pathLst>
              <a:path w="8424000" h="4046400" stroke="0" extrusionOk="0">
                <a:moveTo>
                  <a:pt x="8424000" y="4046400"/>
                </a:moveTo>
                <a:lnTo>
                  <a:pt x="0" y="4046360"/>
                </a:lnTo>
                <a:lnTo>
                  <a:pt x="0" y="40"/>
                </a:lnTo>
                <a:cubicBezTo>
                  <a:pt x="0" y="18"/>
                  <a:pt x="3771553" y="0"/>
                  <a:pt x="8424000" y="0"/>
                </a:cubicBezTo>
                <a:lnTo>
                  <a:pt x="8424000" y="4046400"/>
                </a:lnTo>
                <a:close/>
              </a:path>
              <a:path w="8424000" h="4046400" fill="none">
                <a:moveTo>
                  <a:pt x="8424000" y="4046400"/>
                </a:moveTo>
                <a:lnTo>
                  <a:pt x="0" y="4046360"/>
                </a:lnTo>
              </a:path>
            </a:pathLst>
          </a:custGeom>
          <a:ln w="10160">
            <a:solidFill>
              <a:schemeClr val="tx1"/>
            </a:solidFill>
          </a:ln>
        </p:spPr>
        <p:txBody>
          <a:bodyPr lIns="0" bIns="360000" anchor="ctr" anchorCtr="0"/>
          <a:lstStyle>
            <a:lvl1pPr marL="527987" indent="-527987">
              <a:buFont typeface="+mj-lt"/>
              <a:buAutoNum type="arabicPeriod"/>
              <a:defRPr sz="4333"/>
            </a:lvl1pPr>
          </a:lstStyle>
          <a:p>
            <a:r>
              <a:rPr lang="fr-FR"/>
              <a:t>Titre</a:t>
            </a:r>
          </a:p>
        </p:txBody>
      </p:sp>
      <p:sp>
        <p:nvSpPr>
          <p:cNvPr id="3" name="Espace réservé de la date 2"/>
          <p:cNvSpPr>
            <a:spLocks noGrp="1"/>
          </p:cNvSpPr>
          <p:nvPr>
            <p:ph type="dt" sz="half" idx="10"/>
          </p:nvPr>
        </p:nvSpPr>
        <p:spPr bwMode="gray"/>
        <p:txBody>
          <a:bodyPr/>
          <a:lstStyle/>
          <a:p>
            <a:pPr algn="r"/>
            <a:fld id="{6078C76F-8411-4B5E-B1B4-7C80E9F631BC}" type="datetime1">
              <a:rPr lang="fr-FR" cap="all" smtClean="0"/>
              <a:t>26/09/2025</a:t>
            </a:fld>
            <a:endParaRPr lang="fr-FR" cap="all" dirty="0"/>
          </a:p>
        </p:txBody>
      </p:sp>
      <p:sp>
        <p:nvSpPr>
          <p:cNvPr id="4" name="Espace réservé du pied de page 3"/>
          <p:cNvSpPr>
            <a:spLocks noGrp="1"/>
          </p:cNvSpPr>
          <p:nvPr>
            <p:ph type="ftr" sz="quarter" idx="11"/>
          </p:nvPr>
        </p:nvSpPr>
        <p:spPr bwMode="gray"/>
        <p:txBody>
          <a:bodyPr/>
          <a:lstStyle/>
          <a:p>
            <a:r>
              <a:rPr lang="fr-FR" dirty="0"/>
              <a:t>Délégation interministérielle à l’hébergement et à l’accès au logement</a:t>
            </a:r>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Tree>
    <p:extLst>
      <p:ext uri="{BB962C8B-B14F-4D97-AF65-F5344CB8AC3E}">
        <p14:creationId xmlns:p14="http://schemas.microsoft.com/office/powerpoint/2010/main" val="113537328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userDrawn="1">
  <p:cSld name="Titre et sous-titre">
    <p:spTree>
      <p:nvGrpSpPr>
        <p:cNvPr id="1" name=""/>
        <p:cNvGrpSpPr/>
        <p:nvPr/>
      </p:nvGrpSpPr>
      <p:grpSpPr>
        <a:xfrm>
          <a:off x="0" y="0"/>
          <a:ext cx="0" cy="0"/>
          <a:chOff x="0" y="0"/>
          <a:chExt cx="0" cy="0"/>
        </a:xfrm>
      </p:grpSpPr>
      <p:cxnSp>
        <p:nvCxnSpPr>
          <p:cNvPr id="4" name="Connecteur droit 11">
            <a:extLst>
              <a:ext uri="{FF2B5EF4-FFF2-40B4-BE49-F238E27FC236}">
                <a16:creationId xmlns:a16="http://schemas.microsoft.com/office/drawing/2014/main" id="{A6E0553D-E9B3-4C34-982A-0446EB661B2E}"/>
              </a:ext>
            </a:extLst>
          </p:cNvPr>
          <p:cNvCxnSpPr/>
          <p:nvPr userDrawn="1"/>
        </p:nvCxnSpPr>
        <p:spPr bwMode="gray">
          <a:xfrm>
            <a:off x="480485" y="6379633"/>
            <a:ext cx="11231033"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5" name="Image 5">
            <a:extLst>
              <a:ext uri="{FF2B5EF4-FFF2-40B4-BE49-F238E27FC236}">
                <a16:creationId xmlns:a16="http://schemas.microsoft.com/office/drawing/2014/main" id="{938BD17D-129F-4417-886B-5AA4B063D102}"/>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gray">
          <a:xfrm>
            <a:off x="239184" y="239184"/>
            <a:ext cx="2885016" cy="19198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re 6"/>
          <p:cNvSpPr>
            <a:spLocks noGrp="1"/>
          </p:cNvSpPr>
          <p:nvPr>
            <p:ph type="title"/>
          </p:nvPr>
        </p:nvSpPr>
        <p:spPr bwMode="gray">
          <a:xfrm>
            <a:off x="0" y="0"/>
            <a:ext cx="240000" cy="240000"/>
          </a:xfrm>
          <a:ln>
            <a:solidFill>
              <a:schemeClr val="tx1">
                <a:alpha val="0"/>
              </a:schemeClr>
            </a:solidFill>
          </a:ln>
        </p:spPr>
        <p:txBody>
          <a:bodyPr/>
          <a:lstStyle>
            <a:lvl1pPr>
              <a:defRPr sz="133">
                <a:solidFill>
                  <a:schemeClr val="tx1">
                    <a:alpha val="0"/>
                  </a:schemeClr>
                </a:solidFill>
              </a:defRPr>
            </a:lvl1pPr>
          </a:lstStyle>
          <a:p>
            <a:r>
              <a:rPr lang="en-US"/>
              <a:t>Click to edit Master title style</a:t>
            </a:r>
            <a:endParaRPr lang="fr-FR"/>
          </a:p>
        </p:txBody>
      </p:sp>
      <p:sp>
        <p:nvSpPr>
          <p:cNvPr id="11" name="Espace réservé du texte 10"/>
          <p:cNvSpPr>
            <a:spLocks noGrp="1"/>
          </p:cNvSpPr>
          <p:nvPr>
            <p:ph type="body" sz="quarter" idx="13"/>
          </p:nvPr>
        </p:nvSpPr>
        <p:spPr bwMode="gray">
          <a:xfrm>
            <a:off x="480000" y="3128061"/>
            <a:ext cx="11232000" cy="2769600"/>
          </a:xfrm>
        </p:spPr>
        <p:txBody>
          <a:bodyPr/>
          <a:lstStyle>
            <a:lvl1pPr>
              <a:lnSpc>
                <a:spcPct val="90000"/>
              </a:lnSpc>
              <a:spcAft>
                <a:spcPts val="0"/>
              </a:spcAft>
              <a:defRPr sz="4333" b="1" cap="all" baseline="0"/>
            </a:lvl1pPr>
            <a:lvl2pPr marL="0" indent="0">
              <a:spcBef>
                <a:spcPts val="667"/>
              </a:spcBef>
              <a:spcAft>
                <a:spcPts val="0"/>
              </a:spcAft>
              <a:buNone/>
              <a:defRPr sz="2467"/>
            </a:lvl2pPr>
          </a:lstStyle>
          <a:p>
            <a:pPr lvl="0"/>
            <a:r>
              <a:rPr lang="en-US"/>
              <a:t>Click to edit Master text styles</a:t>
            </a:r>
          </a:p>
          <a:p>
            <a:pPr lvl="1"/>
            <a:r>
              <a:rPr lang="en-US"/>
              <a:t>Second level</a:t>
            </a:r>
          </a:p>
        </p:txBody>
      </p:sp>
      <p:sp>
        <p:nvSpPr>
          <p:cNvPr id="6" name="Espace réservé de la date 1">
            <a:extLst>
              <a:ext uri="{FF2B5EF4-FFF2-40B4-BE49-F238E27FC236}">
                <a16:creationId xmlns:a16="http://schemas.microsoft.com/office/drawing/2014/main" id="{BDE5D986-A3DB-458E-BC77-34C885354147}"/>
              </a:ext>
            </a:extLst>
          </p:cNvPr>
          <p:cNvSpPr>
            <a:spLocks noGrp="1"/>
          </p:cNvSpPr>
          <p:nvPr>
            <p:ph type="dt" sz="half" idx="14"/>
          </p:nvPr>
        </p:nvSpPr>
        <p:spPr/>
        <p:txBody>
          <a:bodyPr/>
          <a:lstStyle>
            <a:lvl1pPr>
              <a:defRPr/>
            </a:lvl1pPr>
          </a:lstStyle>
          <a:p>
            <a:pPr>
              <a:defRPr/>
            </a:pPr>
            <a:fld id="{EE72D77D-7666-49FD-B502-5F440F0A1806}" type="datetime1">
              <a:rPr lang="fr-FR" smtClean="0"/>
              <a:t>26/09/2025</a:t>
            </a:fld>
            <a:endParaRPr lang="fr-FR" dirty="0"/>
          </a:p>
        </p:txBody>
      </p:sp>
      <p:sp>
        <p:nvSpPr>
          <p:cNvPr id="8" name="Espace réservé du pied de page 2">
            <a:extLst>
              <a:ext uri="{FF2B5EF4-FFF2-40B4-BE49-F238E27FC236}">
                <a16:creationId xmlns:a16="http://schemas.microsoft.com/office/drawing/2014/main" id="{7BF9F5FF-0536-4BB8-A3B4-F653C3BAFC56}"/>
              </a:ext>
            </a:extLst>
          </p:cNvPr>
          <p:cNvSpPr>
            <a:spLocks noGrp="1"/>
          </p:cNvSpPr>
          <p:nvPr>
            <p:ph type="ftr" sz="quarter" idx="15"/>
          </p:nvPr>
        </p:nvSpPr>
        <p:spPr/>
        <p:txBody>
          <a:bodyPr/>
          <a:lstStyle>
            <a:lvl1pPr>
              <a:defRPr/>
            </a:lvl1pPr>
          </a:lstStyle>
          <a:p>
            <a:pPr>
              <a:defRPr/>
            </a:pPr>
            <a:r>
              <a:rPr lang="fr-FR" dirty="0"/>
              <a:t>Délégation interministérielle à l’hébergement et à l’accès au logement</a:t>
            </a:r>
          </a:p>
        </p:txBody>
      </p:sp>
      <p:sp>
        <p:nvSpPr>
          <p:cNvPr id="9" name="Espace réservé du numéro de diapositive 7">
            <a:extLst>
              <a:ext uri="{FF2B5EF4-FFF2-40B4-BE49-F238E27FC236}">
                <a16:creationId xmlns:a16="http://schemas.microsoft.com/office/drawing/2014/main" id="{607131B0-1AA1-4F74-95DD-5AA41C27724D}"/>
              </a:ext>
            </a:extLst>
          </p:cNvPr>
          <p:cNvSpPr>
            <a:spLocks noGrp="1"/>
          </p:cNvSpPr>
          <p:nvPr>
            <p:ph type="sldNum" sz="quarter" idx="16"/>
          </p:nvPr>
        </p:nvSpPr>
        <p:spPr/>
        <p:txBody>
          <a:bodyPr/>
          <a:lstStyle>
            <a:lvl1pPr>
              <a:defRPr/>
            </a:lvl1pPr>
          </a:lstStyle>
          <a:p>
            <a:pPr>
              <a:defRPr/>
            </a:pPr>
            <a:fld id="{B01534DF-23CE-4053-97EF-68E8A41F23D2}" type="slidenum">
              <a:rPr lang="fr-FR"/>
              <a:pPr>
                <a:defRPr/>
              </a:pPr>
              <a:t>‹N°›</a:t>
            </a:fld>
            <a:endParaRPr lang="fr-FR" dirty="0"/>
          </a:p>
        </p:txBody>
      </p:sp>
    </p:spTree>
    <p:extLst>
      <p:ext uri="{BB962C8B-B14F-4D97-AF65-F5344CB8AC3E}">
        <p14:creationId xmlns:p14="http://schemas.microsoft.com/office/powerpoint/2010/main" val="185748415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p:nvPr>
        </p:nvSpPr>
        <p:spPr bwMode="gray">
          <a:xfrm>
            <a:off x="479999" y="1200000"/>
            <a:ext cx="11232000" cy="960000"/>
          </a:xfrm>
        </p:spPr>
        <p:txBody>
          <a:bodyPr/>
          <a:lstStyle>
            <a:lvl1pPr>
              <a:defRPr/>
            </a:lvl1pPr>
          </a:lstStyle>
          <a:p>
            <a:r>
              <a:rPr lang="en-US"/>
              <a:t>Click to edit Master title style</a:t>
            </a:r>
            <a:endParaRPr lang="fr-FR"/>
          </a:p>
        </p:txBody>
      </p:sp>
      <p:sp>
        <p:nvSpPr>
          <p:cNvPr id="8" name="Espace réservé du texte 7"/>
          <p:cNvSpPr>
            <a:spLocks noGrp="1"/>
          </p:cNvSpPr>
          <p:nvPr>
            <p:ph type="body" sz="quarter" idx="13"/>
          </p:nvPr>
        </p:nvSpPr>
        <p:spPr bwMode="gray">
          <a:xfrm>
            <a:off x="479997" y="2522624"/>
            <a:ext cx="3360000" cy="3374400"/>
          </a:xfrm>
        </p:spPr>
        <p:txBody>
          <a:bodyPr/>
          <a:lstStyle>
            <a:lvl1pPr marL="191995" indent="-191995">
              <a:spcBef>
                <a:spcPts val="533"/>
              </a:spcBef>
              <a:spcAft>
                <a:spcPts val="1067"/>
              </a:spcAft>
              <a:buFont typeface="+mj-lt"/>
              <a:buAutoNum type="arabicPeriod"/>
              <a:defRPr b="1"/>
            </a:lvl1pPr>
            <a:lvl2pPr marL="431989" indent="-191995">
              <a:spcBef>
                <a:spcPts val="800"/>
              </a:spcBef>
              <a:spcAft>
                <a:spcPts val="1067"/>
              </a:spcAft>
              <a:buFont typeface="+mj-lt"/>
              <a:buAutoNum type="alphaLcPeriod"/>
              <a:defRPr/>
            </a:lvl2pPr>
          </a:lstStyle>
          <a:p>
            <a:pPr lvl="0"/>
            <a:r>
              <a:rPr lang="en-US"/>
              <a:t>Click to edit Master text styles</a:t>
            </a:r>
          </a:p>
          <a:p>
            <a:pPr lvl="1"/>
            <a:r>
              <a:rPr lang="en-US"/>
              <a:t>Second level</a:t>
            </a:r>
          </a:p>
        </p:txBody>
      </p:sp>
      <p:sp>
        <p:nvSpPr>
          <p:cNvPr id="9" name="Espace réservé du texte 7"/>
          <p:cNvSpPr>
            <a:spLocks noGrp="1"/>
          </p:cNvSpPr>
          <p:nvPr>
            <p:ph type="body" sz="quarter" idx="14"/>
          </p:nvPr>
        </p:nvSpPr>
        <p:spPr bwMode="gray">
          <a:xfrm>
            <a:off x="4416000" y="2524800"/>
            <a:ext cx="3360000" cy="3374400"/>
          </a:xfrm>
        </p:spPr>
        <p:txBody>
          <a:bodyPr/>
          <a:lstStyle>
            <a:lvl1pPr marL="191995" indent="-191995">
              <a:spcBef>
                <a:spcPts val="533"/>
              </a:spcBef>
              <a:spcAft>
                <a:spcPts val="1067"/>
              </a:spcAft>
              <a:buFont typeface="+mj-lt"/>
              <a:buAutoNum type="arabicPeriod"/>
              <a:defRPr b="1"/>
            </a:lvl1pPr>
            <a:lvl2pPr marL="431989" indent="-191995">
              <a:spcBef>
                <a:spcPts val="800"/>
              </a:spcBef>
              <a:spcAft>
                <a:spcPts val="1067"/>
              </a:spcAft>
              <a:buFont typeface="+mj-lt"/>
              <a:buAutoNum type="alphaLcPeriod"/>
              <a:defRPr/>
            </a:lvl2pPr>
          </a:lstStyle>
          <a:p>
            <a:pPr lvl="0"/>
            <a:r>
              <a:rPr lang="en-US"/>
              <a:t>Click to edit Master text styles</a:t>
            </a:r>
          </a:p>
          <a:p>
            <a:pPr lvl="1"/>
            <a:r>
              <a:rPr lang="en-US"/>
              <a:t>Second level</a:t>
            </a:r>
          </a:p>
        </p:txBody>
      </p:sp>
      <p:sp>
        <p:nvSpPr>
          <p:cNvPr id="10" name="Espace réservé du texte 7"/>
          <p:cNvSpPr>
            <a:spLocks noGrp="1"/>
          </p:cNvSpPr>
          <p:nvPr>
            <p:ph type="body" sz="quarter" idx="15"/>
          </p:nvPr>
        </p:nvSpPr>
        <p:spPr bwMode="gray">
          <a:xfrm>
            <a:off x="8351999" y="2524800"/>
            <a:ext cx="3360000" cy="3374400"/>
          </a:xfrm>
        </p:spPr>
        <p:txBody>
          <a:bodyPr/>
          <a:lstStyle>
            <a:lvl1pPr marL="191995" indent="-191995">
              <a:spcBef>
                <a:spcPts val="533"/>
              </a:spcBef>
              <a:spcAft>
                <a:spcPts val="1067"/>
              </a:spcAft>
              <a:buFont typeface="+mj-lt"/>
              <a:buAutoNum type="arabicPeriod"/>
              <a:defRPr b="1"/>
            </a:lvl1pPr>
            <a:lvl2pPr marL="431989" indent="-191995">
              <a:spcBef>
                <a:spcPts val="800"/>
              </a:spcBef>
              <a:spcAft>
                <a:spcPts val="1067"/>
              </a:spcAft>
              <a:buFont typeface="+mj-lt"/>
              <a:buAutoNum type="alphaLcPeriod"/>
              <a:defRPr/>
            </a:lvl2pPr>
          </a:lstStyle>
          <a:p>
            <a:pPr lvl="0"/>
            <a:r>
              <a:rPr lang="en-US"/>
              <a:t>Click to edit Master text styles</a:t>
            </a:r>
          </a:p>
          <a:p>
            <a:pPr lvl="1"/>
            <a:r>
              <a:rPr lang="en-US"/>
              <a:t>Second level</a:t>
            </a:r>
          </a:p>
        </p:txBody>
      </p:sp>
      <p:sp>
        <p:nvSpPr>
          <p:cNvPr id="6" name="Espace réservé de la date 3">
            <a:extLst>
              <a:ext uri="{FF2B5EF4-FFF2-40B4-BE49-F238E27FC236}">
                <a16:creationId xmlns:a16="http://schemas.microsoft.com/office/drawing/2014/main" id="{68B8F4E7-05E4-4A5B-941D-4DE1250178F3}"/>
              </a:ext>
            </a:extLst>
          </p:cNvPr>
          <p:cNvSpPr>
            <a:spLocks noGrp="1"/>
          </p:cNvSpPr>
          <p:nvPr>
            <p:ph type="dt" sz="half" idx="16"/>
          </p:nvPr>
        </p:nvSpPr>
        <p:spPr/>
        <p:txBody>
          <a:bodyPr/>
          <a:lstStyle>
            <a:lvl1pPr>
              <a:defRPr/>
            </a:lvl1pPr>
          </a:lstStyle>
          <a:p>
            <a:pPr>
              <a:defRPr/>
            </a:pPr>
            <a:fld id="{09C49C9A-A0B6-454E-AB85-5E08EC7D603E}" type="datetime1">
              <a:rPr lang="fr-FR" smtClean="0"/>
              <a:t>26/09/2025</a:t>
            </a:fld>
            <a:endParaRPr lang="fr-FR" dirty="0"/>
          </a:p>
        </p:txBody>
      </p:sp>
      <p:sp>
        <p:nvSpPr>
          <p:cNvPr id="7" name="Espace réservé du pied de page 4">
            <a:extLst>
              <a:ext uri="{FF2B5EF4-FFF2-40B4-BE49-F238E27FC236}">
                <a16:creationId xmlns:a16="http://schemas.microsoft.com/office/drawing/2014/main" id="{C8A1E641-9DC1-4C1E-923F-E38F2DD90BD4}"/>
              </a:ext>
            </a:extLst>
          </p:cNvPr>
          <p:cNvSpPr>
            <a:spLocks noGrp="1"/>
          </p:cNvSpPr>
          <p:nvPr>
            <p:ph type="ftr" sz="quarter" idx="17"/>
          </p:nvPr>
        </p:nvSpPr>
        <p:spPr/>
        <p:txBody>
          <a:bodyPr/>
          <a:lstStyle>
            <a:lvl1pPr>
              <a:defRPr/>
            </a:lvl1pPr>
          </a:lstStyle>
          <a:p>
            <a:pPr>
              <a:defRPr/>
            </a:pPr>
            <a:r>
              <a:rPr lang="fr-FR" dirty="0"/>
              <a:t>Délégation interministérielle à l’hébergement et à l’accès au logement</a:t>
            </a:r>
          </a:p>
        </p:txBody>
      </p:sp>
      <p:sp>
        <p:nvSpPr>
          <p:cNvPr id="11" name="Espace réservé du numéro de diapositive 5">
            <a:extLst>
              <a:ext uri="{FF2B5EF4-FFF2-40B4-BE49-F238E27FC236}">
                <a16:creationId xmlns:a16="http://schemas.microsoft.com/office/drawing/2014/main" id="{DE6662C9-9D80-4E5A-BC22-CB48438851E0}"/>
              </a:ext>
            </a:extLst>
          </p:cNvPr>
          <p:cNvSpPr>
            <a:spLocks noGrp="1"/>
          </p:cNvSpPr>
          <p:nvPr>
            <p:ph type="sldNum" sz="quarter" idx="18"/>
          </p:nvPr>
        </p:nvSpPr>
        <p:spPr/>
        <p:txBody>
          <a:bodyPr/>
          <a:lstStyle>
            <a:lvl1pPr>
              <a:defRPr/>
            </a:lvl1pPr>
          </a:lstStyle>
          <a:p>
            <a:pPr>
              <a:defRPr/>
            </a:pPr>
            <a:fld id="{BC0BBA94-6AF7-481F-9D98-1C2F1365F56C}" type="slidenum">
              <a:rPr lang="fr-FR"/>
              <a:pPr>
                <a:defRPr/>
              </a:pPr>
              <a:t>‹N°›</a:t>
            </a:fld>
            <a:endParaRPr lang="fr-FR" dirty="0"/>
          </a:p>
        </p:txBody>
      </p:sp>
    </p:spTree>
    <p:extLst>
      <p:ext uri="{BB962C8B-B14F-4D97-AF65-F5344CB8AC3E}">
        <p14:creationId xmlns:p14="http://schemas.microsoft.com/office/powerpoint/2010/main" val="190225128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Chapitre">
    <p:spTree>
      <p:nvGrpSpPr>
        <p:cNvPr id="1" name=""/>
        <p:cNvGrpSpPr/>
        <p:nvPr/>
      </p:nvGrpSpPr>
      <p:grpSpPr>
        <a:xfrm>
          <a:off x="0" y="0"/>
          <a:ext cx="0" cy="0"/>
          <a:chOff x="0" y="0"/>
          <a:chExt cx="0" cy="0"/>
        </a:xfrm>
      </p:grpSpPr>
      <p:sp>
        <p:nvSpPr>
          <p:cNvPr id="8" name="Espace réservé pour une image  7"/>
          <p:cNvSpPr>
            <a:spLocks noGrp="1"/>
          </p:cNvSpPr>
          <p:nvPr>
            <p:ph type="pic" sz="quarter" idx="13"/>
          </p:nvPr>
        </p:nvSpPr>
        <p:spPr bwMode="gray">
          <a:xfrm>
            <a:off x="0" y="984000"/>
            <a:ext cx="12192000" cy="5875200"/>
          </a:xfrm>
          <a:solidFill>
            <a:schemeClr val="bg1">
              <a:lumMod val="85000"/>
            </a:schemeClr>
          </a:solidFill>
        </p:spPr>
        <p:txBody>
          <a:bodyPr tIns="1080000" anchor="ctr"/>
          <a:lstStyle>
            <a:lvl1pPr algn="ctr">
              <a:defRPr cap="all" baseline="0"/>
            </a:lvl1pPr>
          </a:lstStyle>
          <a:p>
            <a:pPr lvl="0"/>
            <a:r>
              <a:rPr lang="en-US" noProof="0" dirty="0"/>
              <a:t>Click icon to add picture</a:t>
            </a:r>
            <a:endParaRPr lang="fr-FR" noProof="0" dirty="0"/>
          </a:p>
        </p:txBody>
      </p:sp>
      <p:sp>
        <p:nvSpPr>
          <p:cNvPr id="2" name="Titre 1"/>
          <p:cNvSpPr>
            <a:spLocks noGrp="1"/>
          </p:cNvSpPr>
          <p:nvPr>
            <p:ph type="title"/>
          </p:nvPr>
        </p:nvSpPr>
        <p:spPr bwMode="gray">
          <a:xfrm>
            <a:off x="479999" y="984000"/>
            <a:ext cx="11232000" cy="5395200"/>
          </a:xfrm>
          <a:custGeom>
            <a:avLst/>
            <a:gdLst>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Lst>
            <a:ahLst/>
            <a:cxnLst>
              <a:cxn ang="0">
                <a:pos x="connsiteX0" y="connsiteY0"/>
              </a:cxn>
              <a:cxn ang="0">
                <a:pos x="connsiteX1" y="connsiteY1"/>
              </a:cxn>
            </a:cxnLst>
            <a:rect l="l" t="t" r="r" b="b"/>
            <a:pathLst>
              <a:path w="8424000" h="4046400" stroke="0" extrusionOk="0">
                <a:moveTo>
                  <a:pt x="8424000" y="4046400"/>
                </a:moveTo>
                <a:lnTo>
                  <a:pt x="0" y="4046360"/>
                </a:lnTo>
                <a:lnTo>
                  <a:pt x="0" y="40"/>
                </a:lnTo>
                <a:cubicBezTo>
                  <a:pt x="0" y="18"/>
                  <a:pt x="3771553" y="0"/>
                  <a:pt x="8424000" y="0"/>
                </a:cubicBezTo>
                <a:lnTo>
                  <a:pt x="8424000" y="4046400"/>
                </a:lnTo>
                <a:close/>
              </a:path>
              <a:path w="8424000" h="4046400" fill="none">
                <a:moveTo>
                  <a:pt x="8424000" y="4046400"/>
                </a:moveTo>
                <a:lnTo>
                  <a:pt x="0" y="4046360"/>
                </a:lnTo>
              </a:path>
            </a:pathLst>
          </a:custGeom>
          <a:ln w="10160">
            <a:solidFill>
              <a:schemeClr val="tx1"/>
            </a:solidFill>
          </a:ln>
        </p:spPr>
        <p:txBody>
          <a:bodyPr bIns="360000" anchor="ctr"/>
          <a:lstStyle>
            <a:lvl1pPr marL="527987" indent="-527987">
              <a:buFont typeface="+mj-lt"/>
              <a:buAutoNum type="arabicPeriod"/>
              <a:defRPr sz="4333"/>
            </a:lvl1pPr>
          </a:lstStyle>
          <a:p>
            <a:r>
              <a:rPr lang="en-US"/>
              <a:t>Click to edit Master title style</a:t>
            </a:r>
            <a:endParaRPr lang="fr-FR"/>
          </a:p>
        </p:txBody>
      </p:sp>
      <p:sp>
        <p:nvSpPr>
          <p:cNvPr id="4" name="Espace réservé de la date 3">
            <a:extLst>
              <a:ext uri="{FF2B5EF4-FFF2-40B4-BE49-F238E27FC236}">
                <a16:creationId xmlns:a16="http://schemas.microsoft.com/office/drawing/2014/main" id="{F579D367-760F-42BE-A982-845C472F6B7A}"/>
              </a:ext>
            </a:extLst>
          </p:cNvPr>
          <p:cNvSpPr>
            <a:spLocks noGrp="1"/>
          </p:cNvSpPr>
          <p:nvPr>
            <p:ph type="dt" sz="half" idx="14"/>
          </p:nvPr>
        </p:nvSpPr>
        <p:spPr/>
        <p:txBody>
          <a:bodyPr/>
          <a:lstStyle>
            <a:lvl1pPr>
              <a:defRPr/>
            </a:lvl1pPr>
          </a:lstStyle>
          <a:p>
            <a:pPr>
              <a:defRPr/>
            </a:pPr>
            <a:fld id="{F42D7701-97A5-4DF3-B7EE-2DDC6458354B}" type="datetime1">
              <a:rPr lang="fr-FR" smtClean="0"/>
              <a:t>26/09/2025</a:t>
            </a:fld>
            <a:endParaRPr lang="fr-FR" dirty="0"/>
          </a:p>
        </p:txBody>
      </p:sp>
      <p:sp>
        <p:nvSpPr>
          <p:cNvPr id="5" name="Espace réservé du pied de page 4">
            <a:extLst>
              <a:ext uri="{FF2B5EF4-FFF2-40B4-BE49-F238E27FC236}">
                <a16:creationId xmlns:a16="http://schemas.microsoft.com/office/drawing/2014/main" id="{5DABEA2A-B2E4-451E-9242-86CADCDC9303}"/>
              </a:ext>
            </a:extLst>
          </p:cNvPr>
          <p:cNvSpPr>
            <a:spLocks noGrp="1"/>
          </p:cNvSpPr>
          <p:nvPr>
            <p:ph type="ftr" sz="quarter" idx="15"/>
          </p:nvPr>
        </p:nvSpPr>
        <p:spPr/>
        <p:txBody>
          <a:bodyPr/>
          <a:lstStyle>
            <a:lvl1pPr>
              <a:defRPr/>
            </a:lvl1pPr>
          </a:lstStyle>
          <a:p>
            <a:pPr>
              <a:defRPr/>
            </a:pPr>
            <a:r>
              <a:rPr lang="fr-FR" dirty="0"/>
              <a:t>Délégation interministérielle à l’hébergement et à l’accès au logement</a:t>
            </a:r>
          </a:p>
        </p:txBody>
      </p:sp>
      <p:sp>
        <p:nvSpPr>
          <p:cNvPr id="6" name="Espace réservé du numéro de diapositive 5">
            <a:extLst>
              <a:ext uri="{FF2B5EF4-FFF2-40B4-BE49-F238E27FC236}">
                <a16:creationId xmlns:a16="http://schemas.microsoft.com/office/drawing/2014/main" id="{FE76FB17-9A03-4F4B-A395-51FCDA622F99}"/>
              </a:ext>
            </a:extLst>
          </p:cNvPr>
          <p:cNvSpPr>
            <a:spLocks noGrp="1"/>
          </p:cNvSpPr>
          <p:nvPr>
            <p:ph type="sldNum" sz="quarter" idx="16"/>
          </p:nvPr>
        </p:nvSpPr>
        <p:spPr/>
        <p:txBody>
          <a:bodyPr/>
          <a:lstStyle>
            <a:lvl1pPr>
              <a:defRPr/>
            </a:lvl1pPr>
          </a:lstStyle>
          <a:p>
            <a:pPr>
              <a:defRPr/>
            </a:pPr>
            <a:fld id="{10BA4E00-0874-495F-8024-81EAC397AAFD}" type="slidenum">
              <a:rPr lang="fr-FR"/>
              <a:pPr>
                <a:defRPr/>
              </a:pPr>
              <a:t>‹N°›</a:t>
            </a:fld>
            <a:endParaRPr lang="fr-FR" dirty="0"/>
          </a:p>
        </p:txBody>
      </p:sp>
    </p:spTree>
    <p:extLst>
      <p:ext uri="{BB962C8B-B14F-4D97-AF65-F5344CB8AC3E}">
        <p14:creationId xmlns:p14="http://schemas.microsoft.com/office/powerpoint/2010/main" val="105052566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Titre et textes 3 colonnes">
    <p:spTree>
      <p:nvGrpSpPr>
        <p:cNvPr id="1" name=""/>
        <p:cNvGrpSpPr/>
        <p:nvPr/>
      </p:nvGrpSpPr>
      <p:grpSpPr>
        <a:xfrm>
          <a:off x="0" y="0"/>
          <a:ext cx="0" cy="0"/>
          <a:chOff x="0" y="0"/>
          <a:chExt cx="0" cy="0"/>
        </a:xfrm>
      </p:grpSpPr>
      <p:sp>
        <p:nvSpPr>
          <p:cNvPr id="2" name="Titre 1"/>
          <p:cNvSpPr>
            <a:spLocks noGrp="1"/>
          </p:cNvSpPr>
          <p:nvPr>
            <p:ph type="title"/>
          </p:nvPr>
        </p:nvSpPr>
        <p:spPr bwMode="gray">
          <a:xfrm>
            <a:off x="479999" y="1200000"/>
            <a:ext cx="11232000" cy="960000"/>
          </a:xfrm>
        </p:spPr>
        <p:txBody>
          <a:bodyPr/>
          <a:lstStyle>
            <a:lvl1pPr>
              <a:defRPr/>
            </a:lvl1pPr>
          </a:lstStyle>
          <a:p>
            <a:r>
              <a:rPr lang="en-US"/>
              <a:t>Click to edit Master title style</a:t>
            </a:r>
            <a:endParaRPr lang="fr-FR"/>
          </a:p>
        </p:txBody>
      </p:sp>
      <p:sp>
        <p:nvSpPr>
          <p:cNvPr id="10" name="Espace réservé du texte 9"/>
          <p:cNvSpPr>
            <a:spLocks noGrp="1"/>
          </p:cNvSpPr>
          <p:nvPr>
            <p:ph type="body" sz="quarter" idx="13"/>
          </p:nvPr>
        </p:nvSpPr>
        <p:spPr bwMode="gray">
          <a:xfrm>
            <a:off x="4416000" y="240000"/>
            <a:ext cx="7296000" cy="480000"/>
          </a:xfrm>
        </p:spPr>
        <p:txBody>
          <a:bodyPr/>
          <a:lstStyle>
            <a:lvl1pPr marL="143996" indent="-143996" algn="r">
              <a:spcAft>
                <a:spcPts val="0"/>
              </a:spcAft>
              <a:buFont typeface="+mj-lt"/>
              <a:buAutoNum type="arabicPeriod"/>
              <a:defRPr sz="1000" b="1"/>
            </a:lvl1pPr>
            <a:lvl2pPr marL="143996" indent="-143996" algn="r">
              <a:spcBef>
                <a:spcPts val="0"/>
              </a:spcBef>
              <a:spcAft>
                <a:spcPts val="0"/>
              </a:spcAft>
              <a:buFont typeface="+mj-lt"/>
              <a:buAutoNum type="alphaLcPeriod"/>
              <a:defRPr sz="1000"/>
            </a:lvl2pPr>
          </a:lstStyle>
          <a:p>
            <a:pPr lvl="0"/>
            <a:r>
              <a:rPr lang="en-US"/>
              <a:t>Click to edit Master text styles</a:t>
            </a:r>
          </a:p>
          <a:p>
            <a:pPr lvl="1"/>
            <a:r>
              <a:rPr lang="en-US"/>
              <a:t>Second level</a:t>
            </a:r>
          </a:p>
        </p:txBody>
      </p:sp>
      <p:sp>
        <p:nvSpPr>
          <p:cNvPr id="12" name="Espace réservé du texte 11"/>
          <p:cNvSpPr>
            <a:spLocks noGrp="1"/>
          </p:cNvSpPr>
          <p:nvPr>
            <p:ph type="body" sz="quarter" idx="14"/>
          </p:nvPr>
        </p:nvSpPr>
        <p:spPr bwMode="gray">
          <a:xfrm>
            <a:off x="479999" y="2448000"/>
            <a:ext cx="3360000" cy="3432000"/>
          </a:xfrm>
        </p:spPr>
        <p:txBody>
          <a:bodyPr/>
          <a:lstStyle>
            <a:lvl1pPr>
              <a:defRPr/>
            </a:lvl1pPr>
            <a:lvl2pPr>
              <a:defRPr/>
            </a:lvl2pPr>
            <a:lvl3pPr>
              <a:defRPr baseline="0"/>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13" name="Espace réservé du texte 11"/>
          <p:cNvSpPr>
            <a:spLocks noGrp="1"/>
          </p:cNvSpPr>
          <p:nvPr>
            <p:ph type="body" sz="quarter" idx="15"/>
          </p:nvPr>
        </p:nvSpPr>
        <p:spPr bwMode="gray">
          <a:xfrm>
            <a:off x="4416000" y="2448000"/>
            <a:ext cx="3360000" cy="3432000"/>
          </a:xfrm>
        </p:spPr>
        <p:txBody>
          <a:bodyPr/>
          <a:lstStyle>
            <a:lvl1pPr>
              <a:defRPr/>
            </a:lvl1pPr>
            <a:lvl2pPr>
              <a:defRPr/>
            </a:lvl2pPr>
            <a:lvl3pPr>
              <a:defRPr baseline="0"/>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14" name="Espace réservé du texte 11"/>
          <p:cNvSpPr>
            <a:spLocks noGrp="1"/>
          </p:cNvSpPr>
          <p:nvPr>
            <p:ph type="body" sz="quarter" idx="16"/>
          </p:nvPr>
        </p:nvSpPr>
        <p:spPr bwMode="gray">
          <a:xfrm>
            <a:off x="8352000" y="2448000"/>
            <a:ext cx="3360000" cy="3432000"/>
          </a:xfrm>
        </p:spPr>
        <p:txBody>
          <a:bodyPr/>
          <a:lstStyle>
            <a:lvl1pPr>
              <a:defRPr/>
            </a:lvl1pPr>
            <a:lvl2pPr>
              <a:defRPr/>
            </a:lvl2pPr>
            <a:lvl3pPr>
              <a:defRPr baseline="0"/>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7" name="Espace réservé de la date 3">
            <a:extLst>
              <a:ext uri="{FF2B5EF4-FFF2-40B4-BE49-F238E27FC236}">
                <a16:creationId xmlns:a16="http://schemas.microsoft.com/office/drawing/2014/main" id="{2F2FB7B6-9B3C-4C84-AEFC-6EB11872A530}"/>
              </a:ext>
            </a:extLst>
          </p:cNvPr>
          <p:cNvSpPr>
            <a:spLocks noGrp="1"/>
          </p:cNvSpPr>
          <p:nvPr>
            <p:ph type="dt" sz="half" idx="17"/>
          </p:nvPr>
        </p:nvSpPr>
        <p:spPr/>
        <p:txBody>
          <a:bodyPr/>
          <a:lstStyle>
            <a:lvl1pPr>
              <a:defRPr/>
            </a:lvl1pPr>
          </a:lstStyle>
          <a:p>
            <a:pPr>
              <a:defRPr/>
            </a:pPr>
            <a:fld id="{452D3521-2E5D-4A22-BD8D-2C1781FC521D}" type="datetime1">
              <a:rPr lang="fr-FR" smtClean="0"/>
              <a:t>26/09/2025</a:t>
            </a:fld>
            <a:endParaRPr lang="fr-FR" dirty="0"/>
          </a:p>
        </p:txBody>
      </p:sp>
      <p:sp>
        <p:nvSpPr>
          <p:cNvPr id="8" name="Espace réservé du pied de page 4">
            <a:extLst>
              <a:ext uri="{FF2B5EF4-FFF2-40B4-BE49-F238E27FC236}">
                <a16:creationId xmlns:a16="http://schemas.microsoft.com/office/drawing/2014/main" id="{89E5AC66-EAF2-4164-9A2B-268CB8C97318}"/>
              </a:ext>
            </a:extLst>
          </p:cNvPr>
          <p:cNvSpPr>
            <a:spLocks noGrp="1"/>
          </p:cNvSpPr>
          <p:nvPr>
            <p:ph type="ftr" sz="quarter" idx="18"/>
          </p:nvPr>
        </p:nvSpPr>
        <p:spPr/>
        <p:txBody>
          <a:bodyPr/>
          <a:lstStyle>
            <a:lvl1pPr>
              <a:defRPr/>
            </a:lvl1pPr>
          </a:lstStyle>
          <a:p>
            <a:pPr>
              <a:defRPr/>
            </a:pPr>
            <a:r>
              <a:rPr lang="fr-FR" dirty="0"/>
              <a:t>Délégation interministérielle à l’hébergement et à l’accès au logement</a:t>
            </a:r>
          </a:p>
        </p:txBody>
      </p:sp>
      <p:sp>
        <p:nvSpPr>
          <p:cNvPr id="9" name="Espace réservé du numéro de diapositive 5">
            <a:extLst>
              <a:ext uri="{FF2B5EF4-FFF2-40B4-BE49-F238E27FC236}">
                <a16:creationId xmlns:a16="http://schemas.microsoft.com/office/drawing/2014/main" id="{DDC47EDF-D999-4F7A-B280-64FD687A695D}"/>
              </a:ext>
            </a:extLst>
          </p:cNvPr>
          <p:cNvSpPr>
            <a:spLocks noGrp="1"/>
          </p:cNvSpPr>
          <p:nvPr>
            <p:ph type="sldNum" sz="quarter" idx="19"/>
          </p:nvPr>
        </p:nvSpPr>
        <p:spPr/>
        <p:txBody>
          <a:bodyPr/>
          <a:lstStyle>
            <a:lvl1pPr>
              <a:defRPr/>
            </a:lvl1pPr>
          </a:lstStyle>
          <a:p>
            <a:pPr>
              <a:defRPr/>
            </a:pPr>
            <a:fld id="{E1C85499-3BA9-454C-B574-C4E144EB02FA}" type="slidenum">
              <a:rPr lang="fr-FR"/>
              <a:pPr>
                <a:defRPr/>
              </a:pPr>
              <a:t>‹N°›</a:t>
            </a:fld>
            <a:endParaRPr lang="fr-FR" dirty="0"/>
          </a:p>
        </p:txBody>
      </p:sp>
    </p:spTree>
    <p:extLst>
      <p:ext uri="{BB962C8B-B14F-4D97-AF65-F5344CB8AC3E}">
        <p14:creationId xmlns:p14="http://schemas.microsoft.com/office/powerpoint/2010/main" val="222631097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Titre COPIL">
    <p:spTree>
      <p:nvGrpSpPr>
        <p:cNvPr id="1" name=""/>
        <p:cNvGrpSpPr/>
        <p:nvPr/>
      </p:nvGrpSpPr>
      <p:grpSpPr>
        <a:xfrm>
          <a:off x="0" y="0"/>
          <a:ext cx="0" cy="0"/>
          <a:chOff x="0" y="0"/>
          <a:chExt cx="0" cy="0"/>
        </a:xfrm>
      </p:grpSpPr>
      <p:sp>
        <p:nvSpPr>
          <p:cNvPr id="2" name="Titre 1"/>
          <p:cNvSpPr>
            <a:spLocks noGrp="1"/>
          </p:cNvSpPr>
          <p:nvPr>
            <p:ph type="title"/>
          </p:nvPr>
        </p:nvSpPr>
        <p:spPr bwMode="gray">
          <a:xfrm>
            <a:off x="479999" y="737517"/>
            <a:ext cx="11232000" cy="960000"/>
          </a:xfrm>
        </p:spPr>
        <p:txBody>
          <a:bodyPr/>
          <a:lstStyle>
            <a:lvl1pPr>
              <a:defRPr sz="3400"/>
            </a:lvl1pPr>
          </a:lstStyle>
          <a:p>
            <a:r>
              <a:rPr lang="en-US"/>
              <a:t>Click to edit Master title style</a:t>
            </a:r>
            <a:endParaRPr lang="fr-FR"/>
          </a:p>
        </p:txBody>
      </p:sp>
      <p:sp>
        <p:nvSpPr>
          <p:cNvPr id="10" name="Espace réservé du texte 9"/>
          <p:cNvSpPr>
            <a:spLocks noGrp="1"/>
          </p:cNvSpPr>
          <p:nvPr>
            <p:ph type="body" sz="quarter" idx="13"/>
          </p:nvPr>
        </p:nvSpPr>
        <p:spPr bwMode="gray">
          <a:xfrm>
            <a:off x="4416000" y="240000"/>
            <a:ext cx="7296000" cy="480000"/>
          </a:xfrm>
        </p:spPr>
        <p:txBody>
          <a:bodyPr/>
          <a:lstStyle>
            <a:lvl1pPr marL="143996" indent="-143996" algn="r">
              <a:spcAft>
                <a:spcPts val="0"/>
              </a:spcAft>
              <a:buFont typeface="+mj-lt"/>
              <a:buAutoNum type="arabicPeriod"/>
              <a:defRPr sz="1000" b="1"/>
            </a:lvl1pPr>
            <a:lvl2pPr marL="143996" indent="-143996" algn="r">
              <a:spcBef>
                <a:spcPts val="0"/>
              </a:spcBef>
              <a:spcAft>
                <a:spcPts val="0"/>
              </a:spcAft>
              <a:buFont typeface="+mj-lt"/>
              <a:buAutoNum type="alphaLcPeriod"/>
              <a:defRPr sz="1000"/>
            </a:lvl2pPr>
          </a:lstStyle>
          <a:p>
            <a:pPr lvl="0"/>
            <a:r>
              <a:rPr lang="en-US"/>
              <a:t>Click to edit Master text styles</a:t>
            </a:r>
          </a:p>
          <a:p>
            <a:pPr lvl="1"/>
            <a:r>
              <a:rPr lang="en-US"/>
              <a:t>Second level</a:t>
            </a:r>
          </a:p>
        </p:txBody>
      </p:sp>
      <p:sp>
        <p:nvSpPr>
          <p:cNvPr id="12" name="Espace réservé du texte 11"/>
          <p:cNvSpPr>
            <a:spLocks noGrp="1"/>
          </p:cNvSpPr>
          <p:nvPr>
            <p:ph type="body" sz="quarter" idx="14"/>
          </p:nvPr>
        </p:nvSpPr>
        <p:spPr bwMode="gray">
          <a:xfrm>
            <a:off x="479999" y="2448000"/>
            <a:ext cx="3360000" cy="3432000"/>
          </a:xfrm>
        </p:spPr>
        <p:txBody>
          <a:bodyPr/>
          <a:lstStyle>
            <a:lvl1pPr>
              <a:defRPr/>
            </a:lvl1pPr>
            <a:lvl2pPr>
              <a:defRPr/>
            </a:lvl2pPr>
            <a:lvl3pPr>
              <a:defRPr baseline="0"/>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13" name="Espace réservé du texte 11"/>
          <p:cNvSpPr>
            <a:spLocks noGrp="1"/>
          </p:cNvSpPr>
          <p:nvPr>
            <p:ph type="body" sz="quarter" idx="15"/>
          </p:nvPr>
        </p:nvSpPr>
        <p:spPr bwMode="gray">
          <a:xfrm>
            <a:off x="4416000" y="2448000"/>
            <a:ext cx="3360000" cy="3432000"/>
          </a:xfrm>
        </p:spPr>
        <p:txBody>
          <a:bodyPr/>
          <a:lstStyle>
            <a:lvl1pPr>
              <a:defRPr/>
            </a:lvl1pPr>
            <a:lvl2pPr>
              <a:defRPr/>
            </a:lvl2pPr>
            <a:lvl3pPr>
              <a:defRPr baseline="0"/>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14" name="Espace réservé du texte 11"/>
          <p:cNvSpPr>
            <a:spLocks noGrp="1"/>
          </p:cNvSpPr>
          <p:nvPr>
            <p:ph type="body" sz="quarter" idx="16"/>
          </p:nvPr>
        </p:nvSpPr>
        <p:spPr bwMode="gray">
          <a:xfrm>
            <a:off x="8352000" y="2448000"/>
            <a:ext cx="3360000" cy="3432000"/>
          </a:xfrm>
        </p:spPr>
        <p:txBody>
          <a:bodyPr/>
          <a:lstStyle>
            <a:lvl1pPr>
              <a:defRPr/>
            </a:lvl1pPr>
            <a:lvl2pPr>
              <a:defRPr/>
            </a:lvl2pPr>
            <a:lvl3pPr>
              <a:defRPr baseline="0"/>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7" name="Espace réservé de la date 3">
            <a:extLst>
              <a:ext uri="{FF2B5EF4-FFF2-40B4-BE49-F238E27FC236}">
                <a16:creationId xmlns:a16="http://schemas.microsoft.com/office/drawing/2014/main" id="{2F2FB7B6-9B3C-4C84-AEFC-6EB11872A530}"/>
              </a:ext>
            </a:extLst>
          </p:cNvPr>
          <p:cNvSpPr>
            <a:spLocks noGrp="1"/>
          </p:cNvSpPr>
          <p:nvPr>
            <p:ph type="dt" sz="half" idx="17"/>
          </p:nvPr>
        </p:nvSpPr>
        <p:spPr/>
        <p:txBody>
          <a:bodyPr/>
          <a:lstStyle>
            <a:lvl1pPr>
              <a:defRPr/>
            </a:lvl1pPr>
          </a:lstStyle>
          <a:p>
            <a:pPr>
              <a:defRPr/>
            </a:pPr>
            <a:fld id="{FF38898B-8EB2-46B4-8820-43C858D6D942}" type="datetime1">
              <a:rPr lang="fr-FR" smtClean="0"/>
              <a:t>26/09/2025</a:t>
            </a:fld>
            <a:endParaRPr lang="fr-FR" dirty="0"/>
          </a:p>
        </p:txBody>
      </p:sp>
      <p:sp>
        <p:nvSpPr>
          <p:cNvPr id="8" name="Espace réservé du pied de page 4">
            <a:extLst>
              <a:ext uri="{FF2B5EF4-FFF2-40B4-BE49-F238E27FC236}">
                <a16:creationId xmlns:a16="http://schemas.microsoft.com/office/drawing/2014/main" id="{89E5AC66-EAF2-4164-9A2B-268CB8C97318}"/>
              </a:ext>
            </a:extLst>
          </p:cNvPr>
          <p:cNvSpPr>
            <a:spLocks noGrp="1"/>
          </p:cNvSpPr>
          <p:nvPr>
            <p:ph type="ftr" sz="quarter" idx="18"/>
          </p:nvPr>
        </p:nvSpPr>
        <p:spPr/>
        <p:txBody>
          <a:bodyPr/>
          <a:lstStyle>
            <a:lvl1pPr>
              <a:defRPr/>
            </a:lvl1pPr>
          </a:lstStyle>
          <a:p>
            <a:pPr>
              <a:defRPr/>
            </a:pPr>
            <a:r>
              <a:rPr lang="fr-FR" dirty="0"/>
              <a:t>Délégation interministérielle à l’hébergement et à l’accès au logement</a:t>
            </a:r>
          </a:p>
        </p:txBody>
      </p:sp>
      <p:sp>
        <p:nvSpPr>
          <p:cNvPr id="9" name="Espace réservé du numéro de diapositive 5">
            <a:extLst>
              <a:ext uri="{FF2B5EF4-FFF2-40B4-BE49-F238E27FC236}">
                <a16:creationId xmlns:a16="http://schemas.microsoft.com/office/drawing/2014/main" id="{DDC47EDF-D999-4F7A-B280-64FD687A695D}"/>
              </a:ext>
            </a:extLst>
          </p:cNvPr>
          <p:cNvSpPr>
            <a:spLocks noGrp="1"/>
          </p:cNvSpPr>
          <p:nvPr>
            <p:ph type="sldNum" sz="quarter" idx="19"/>
          </p:nvPr>
        </p:nvSpPr>
        <p:spPr/>
        <p:txBody>
          <a:bodyPr/>
          <a:lstStyle>
            <a:lvl1pPr>
              <a:defRPr/>
            </a:lvl1pPr>
          </a:lstStyle>
          <a:p>
            <a:pPr>
              <a:defRPr/>
            </a:pPr>
            <a:fld id="{E1C85499-3BA9-454C-B574-C4E144EB02FA}" type="slidenum">
              <a:rPr lang="fr-FR"/>
              <a:pPr>
                <a:defRPr/>
              </a:pPr>
              <a:t>‹N°›</a:t>
            </a:fld>
            <a:endParaRPr lang="fr-FR" dirty="0"/>
          </a:p>
        </p:txBody>
      </p:sp>
    </p:spTree>
    <p:extLst>
      <p:ext uri="{BB962C8B-B14F-4D97-AF65-F5344CB8AC3E}">
        <p14:creationId xmlns:p14="http://schemas.microsoft.com/office/powerpoint/2010/main" val="351771408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3_Titre et contenu">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227348" y="1815360"/>
            <a:ext cx="11700000" cy="446620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re 2"/>
          <p:cNvSpPr>
            <a:spLocks noGrp="1"/>
          </p:cNvSpPr>
          <p:nvPr>
            <p:ph type="title"/>
          </p:nvPr>
        </p:nvSpPr>
        <p:spPr/>
        <p:txBody>
          <a:bodyPr/>
          <a:lstStyle/>
          <a:p>
            <a:r>
              <a:rPr lang="en-US"/>
              <a:t>Click to edit Master title style</a:t>
            </a:r>
          </a:p>
        </p:txBody>
      </p:sp>
      <p:sp>
        <p:nvSpPr>
          <p:cNvPr id="2" name="Espace réservé de la date 1">
            <a:extLst>
              <a:ext uri="{FF2B5EF4-FFF2-40B4-BE49-F238E27FC236}">
                <a16:creationId xmlns:a16="http://schemas.microsoft.com/office/drawing/2014/main" id="{2A48DC27-3F0E-4141-AB9E-8B8A9C2294BB}"/>
              </a:ext>
            </a:extLst>
          </p:cNvPr>
          <p:cNvSpPr>
            <a:spLocks noGrp="1"/>
          </p:cNvSpPr>
          <p:nvPr>
            <p:ph type="dt" sz="half" idx="11"/>
          </p:nvPr>
        </p:nvSpPr>
        <p:spPr/>
        <p:txBody>
          <a:bodyPr/>
          <a:lstStyle/>
          <a:p>
            <a:pPr algn="r"/>
            <a:fld id="{1A7FDA07-DF30-4A43-93E2-DCE440059228}" type="datetime1">
              <a:rPr lang="fr-FR" cap="all" smtClean="0"/>
              <a:t>26/09/2025</a:t>
            </a:fld>
            <a:endParaRPr lang="fr-FR" cap="all" dirty="0"/>
          </a:p>
        </p:txBody>
      </p:sp>
      <p:sp>
        <p:nvSpPr>
          <p:cNvPr id="5" name="Espace réservé du pied de page 4">
            <a:extLst>
              <a:ext uri="{FF2B5EF4-FFF2-40B4-BE49-F238E27FC236}">
                <a16:creationId xmlns:a16="http://schemas.microsoft.com/office/drawing/2014/main" id="{062FA43E-0846-45CD-9813-86AF6899FCD5}"/>
              </a:ext>
            </a:extLst>
          </p:cNvPr>
          <p:cNvSpPr>
            <a:spLocks noGrp="1"/>
          </p:cNvSpPr>
          <p:nvPr>
            <p:ph type="ftr" sz="quarter" idx="12"/>
          </p:nvPr>
        </p:nvSpPr>
        <p:spPr/>
        <p:txBody>
          <a:bodyPr/>
          <a:lstStyle/>
          <a:p>
            <a:r>
              <a:rPr lang="fr-FR" dirty="0"/>
              <a:t>Délégation interministérielle à l’hébergement et à l’accès au logement</a:t>
            </a:r>
          </a:p>
        </p:txBody>
      </p:sp>
      <p:sp>
        <p:nvSpPr>
          <p:cNvPr id="6" name="Espace réservé du numéro de diapositive 5">
            <a:extLst>
              <a:ext uri="{FF2B5EF4-FFF2-40B4-BE49-F238E27FC236}">
                <a16:creationId xmlns:a16="http://schemas.microsoft.com/office/drawing/2014/main" id="{E735A81A-6679-4DCE-8972-65AAFBEB30FE}"/>
              </a:ext>
            </a:extLst>
          </p:cNvPr>
          <p:cNvSpPr>
            <a:spLocks noGrp="1"/>
          </p:cNvSpPr>
          <p:nvPr>
            <p:ph type="sldNum" sz="quarter" idx="13"/>
          </p:nvPr>
        </p:nvSpPr>
        <p:spPr/>
        <p:txBody>
          <a:bodyPr/>
          <a:lstStyle/>
          <a:p>
            <a:fld id="{733122C9-A0B9-462F-8757-0847AD287B63}" type="slidenum">
              <a:rPr lang="fr-FR" smtClean="0"/>
              <a:pPr/>
              <a:t>‹N°›</a:t>
            </a:fld>
            <a:endParaRPr lang="fr-FR" dirty="0"/>
          </a:p>
        </p:txBody>
      </p:sp>
    </p:spTree>
    <p:extLst>
      <p:ext uri="{BB962C8B-B14F-4D97-AF65-F5344CB8AC3E}">
        <p14:creationId xmlns:p14="http://schemas.microsoft.com/office/powerpoint/2010/main" val="218127977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userDrawn="1">
  <p:cSld name="4_Titre et contenu">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227348" y="1815354"/>
            <a:ext cx="11700000" cy="446620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re 2"/>
          <p:cNvSpPr>
            <a:spLocks noGrp="1"/>
          </p:cNvSpPr>
          <p:nvPr>
            <p:ph type="title"/>
          </p:nvPr>
        </p:nvSpPr>
        <p:spPr/>
        <p:txBody>
          <a:bodyPr/>
          <a:lstStyle/>
          <a:p>
            <a:r>
              <a:rPr lang="en-US"/>
              <a:t>Click to edit Master title style</a:t>
            </a:r>
          </a:p>
        </p:txBody>
      </p:sp>
      <p:sp>
        <p:nvSpPr>
          <p:cNvPr id="2" name="Espace réservé de la date 1">
            <a:extLst>
              <a:ext uri="{FF2B5EF4-FFF2-40B4-BE49-F238E27FC236}">
                <a16:creationId xmlns:a16="http://schemas.microsoft.com/office/drawing/2014/main" id="{2A48DC27-3F0E-4141-AB9E-8B8A9C2294BB}"/>
              </a:ext>
            </a:extLst>
          </p:cNvPr>
          <p:cNvSpPr>
            <a:spLocks noGrp="1"/>
          </p:cNvSpPr>
          <p:nvPr>
            <p:ph type="dt" sz="half" idx="11"/>
          </p:nvPr>
        </p:nvSpPr>
        <p:spPr/>
        <p:txBody>
          <a:bodyPr/>
          <a:lstStyle/>
          <a:p>
            <a:pPr algn="r"/>
            <a:fld id="{9944757A-3A12-4F1F-A537-58B76CD64F74}" type="datetime1">
              <a:rPr lang="fr-FR" cap="all" smtClean="0"/>
              <a:t>26/09/2025</a:t>
            </a:fld>
            <a:endParaRPr lang="fr-FR" cap="all" dirty="0"/>
          </a:p>
        </p:txBody>
      </p:sp>
      <p:sp>
        <p:nvSpPr>
          <p:cNvPr id="5" name="Espace réservé du pied de page 4">
            <a:extLst>
              <a:ext uri="{FF2B5EF4-FFF2-40B4-BE49-F238E27FC236}">
                <a16:creationId xmlns:a16="http://schemas.microsoft.com/office/drawing/2014/main" id="{062FA43E-0846-45CD-9813-86AF6899FCD5}"/>
              </a:ext>
            </a:extLst>
          </p:cNvPr>
          <p:cNvSpPr>
            <a:spLocks noGrp="1"/>
          </p:cNvSpPr>
          <p:nvPr>
            <p:ph type="ftr" sz="quarter" idx="12"/>
          </p:nvPr>
        </p:nvSpPr>
        <p:spPr/>
        <p:txBody>
          <a:bodyPr/>
          <a:lstStyle/>
          <a:p>
            <a:r>
              <a:rPr lang="fr-FR" dirty="0"/>
              <a:t>Délégation interministérielle à l’hébergement et à l’accès au logement</a:t>
            </a:r>
          </a:p>
        </p:txBody>
      </p:sp>
      <p:sp>
        <p:nvSpPr>
          <p:cNvPr id="6" name="Espace réservé du numéro de diapositive 5">
            <a:extLst>
              <a:ext uri="{FF2B5EF4-FFF2-40B4-BE49-F238E27FC236}">
                <a16:creationId xmlns:a16="http://schemas.microsoft.com/office/drawing/2014/main" id="{E735A81A-6679-4DCE-8972-65AAFBEB30FE}"/>
              </a:ext>
            </a:extLst>
          </p:cNvPr>
          <p:cNvSpPr>
            <a:spLocks noGrp="1"/>
          </p:cNvSpPr>
          <p:nvPr>
            <p:ph type="sldNum" sz="quarter" idx="13"/>
          </p:nvPr>
        </p:nvSpPr>
        <p:spPr/>
        <p:txBody>
          <a:bodyPr/>
          <a:lstStyle/>
          <a:p>
            <a:fld id="{733122C9-A0B9-462F-8757-0847AD287B63}" type="slidenum">
              <a:rPr lang="fr-FR" smtClean="0"/>
              <a:pPr/>
              <a:t>‹N°›</a:t>
            </a:fld>
            <a:endParaRPr lang="fr-FR" dirty="0"/>
          </a:p>
        </p:txBody>
      </p:sp>
    </p:spTree>
    <p:extLst>
      <p:ext uri="{BB962C8B-B14F-4D97-AF65-F5344CB8AC3E}">
        <p14:creationId xmlns:p14="http://schemas.microsoft.com/office/powerpoint/2010/main" val="171008752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006B5C2B-B0BF-4136-9EC7-0E7F54D1D264}"/>
              </a:ext>
            </a:extLst>
          </p:cNvPr>
          <p:cNvSpPr>
            <a:spLocks noGrp="1"/>
          </p:cNvSpPr>
          <p:nvPr>
            <p:ph type="title"/>
          </p:nvPr>
        </p:nvSpPr>
        <p:spPr>
          <a:xfrm>
            <a:off x="1432985" y="238125"/>
            <a:ext cx="10351028" cy="447675"/>
          </a:xfrm>
        </p:spPr>
        <p:txBody>
          <a:bodyPr/>
          <a:lstStyle/>
          <a:p>
            <a:r>
              <a:rPr lang="en-US" dirty="0"/>
              <a:t>Click to edit Master title style</a:t>
            </a:r>
            <a:endParaRPr lang="en-GB" dirty="0"/>
          </a:p>
        </p:txBody>
      </p:sp>
      <p:sp>
        <p:nvSpPr>
          <p:cNvPr id="4" name="Text Placeholder 3"/>
          <p:cNvSpPr>
            <a:spLocks noGrp="1"/>
          </p:cNvSpPr>
          <p:nvPr>
            <p:ph type="body" sz="quarter" idx="10"/>
          </p:nvPr>
        </p:nvSpPr>
        <p:spPr>
          <a:xfrm>
            <a:off x="404812" y="1447201"/>
            <a:ext cx="11379201" cy="50226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Espace réservé de la date 1">
            <a:extLst>
              <a:ext uri="{FF2B5EF4-FFF2-40B4-BE49-F238E27FC236}">
                <a16:creationId xmlns:a16="http://schemas.microsoft.com/office/drawing/2014/main" id="{1667A85D-7EC4-0B99-2DDB-8AF1B41EB735}"/>
              </a:ext>
            </a:extLst>
          </p:cNvPr>
          <p:cNvSpPr>
            <a:spLocks noGrp="1"/>
          </p:cNvSpPr>
          <p:nvPr>
            <p:ph type="dt" sz="half" idx="11"/>
          </p:nvPr>
        </p:nvSpPr>
        <p:spPr>
          <a:xfrm>
            <a:off x="10151533" y="6629400"/>
            <a:ext cx="1559984" cy="228600"/>
          </a:xfrm>
        </p:spPr>
        <p:txBody>
          <a:bodyPr/>
          <a:lstStyle/>
          <a:p>
            <a:pPr algn="r"/>
            <a:fld id="{9944757A-3A12-4F1F-A537-58B76CD64F74}" type="datetime1">
              <a:rPr lang="fr-FR" cap="all" smtClean="0"/>
              <a:t>26/09/2025</a:t>
            </a:fld>
            <a:endParaRPr lang="fr-FR" cap="all" dirty="0"/>
          </a:p>
        </p:txBody>
      </p:sp>
      <p:sp>
        <p:nvSpPr>
          <p:cNvPr id="3" name="Espace réservé du pied de page 4">
            <a:extLst>
              <a:ext uri="{FF2B5EF4-FFF2-40B4-BE49-F238E27FC236}">
                <a16:creationId xmlns:a16="http://schemas.microsoft.com/office/drawing/2014/main" id="{66C17E4F-9CB7-FD6D-230A-9F2298835077}"/>
              </a:ext>
            </a:extLst>
          </p:cNvPr>
          <p:cNvSpPr>
            <a:spLocks noGrp="1"/>
          </p:cNvSpPr>
          <p:nvPr>
            <p:ph type="ftr" sz="quarter" idx="12"/>
          </p:nvPr>
        </p:nvSpPr>
        <p:spPr>
          <a:xfrm>
            <a:off x="480484" y="6629400"/>
            <a:ext cx="7871883" cy="228600"/>
          </a:xfrm>
        </p:spPr>
        <p:txBody>
          <a:bodyPr/>
          <a:lstStyle/>
          <a:p>
            <a:r>
              <a:rPr lang="fr-FR" dirty="0"/>
              <a:t>Délégation interministérielle à l’hébergement et à l’accès au logement</a:t>
            </a:r>
          </a:p>
        </p:txBody>
      </p:sp>
      <p:sp>
        <p:nvSpPr>
          <p:cNvPr id="5" name="Espace réservé du numéro de diapositive 5">
            <a:extLst>
              <a:ext uri="{FF2B5EF4-FFF2-40B4-BE49-F238E27FC236}">
                <a16:creationId xmlns:a16="http://schemas.microsoft.com/office/drawing/2014/main" id="{04E59EF6-DB77-37B2-25EE-F63AE904645E}"/>
              </a:ext>
            </a:extLst>
          </p:cNvPr>
          <p:cNvSpPr>
            <a:spLocks noGrp="1"/>
          </p:cNvSpPr>
          <p:nvPr>
            <p:ph type="sldNum" sz="quarter" idx="13"/>
          </p:nvPr>
        </p:nvSpPr>
        <p:spPr>
          <a:xfrm>
            <a:off x="8352367" y="6629400"/>
            <a:ext cx="1799167" cy="228600"/>
          </a:xfrm>
        </p:spPr>
        <p:txBody>
          <a:bodyPr/>
          <a:lstStyle/>
          <a:p>
            <a:fld id="{733122C9-A0B9-462F-8757-0847AD287B63}" type="slidenum">
              <a:rPr lang="fr-FR" smtClean="0"/>
              <a:pPr/>
              <a:t>‹N°›</a:t>
            </a:fld>
            <a:endParaRPr lang="fr-FR" dirty="0"/>
          </a:p>
        </p:txBody>
      </p:sp>
    </p:spTree>
    <p:extLst>
      <p:ext uri="{BB962C8B-B14F-4D97-AF65-F5344CB8AC3E}">
        <p14:creationId xmlns:p14="http://schemas.microsoft.com/office/powerpoint/2010/main" val="1467412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et textes 3 colonnes">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479999" y="1200000"/>
            <a:ext cx="11232000" cy="960000"/>
          </a:xfrm>
        </p:spPr>
        <p:txBody>
          <a:bodyPr/>
          <a:lstStyle>
            <a:lvl1pPr>
              <a:defRPr/>
            </a:lvl1pPr>
          </a:lstStyle>
          <a:p>
            <a:r>
              <a:rPr lang="fr-FR"/>
              <a:t>Titre</a:t>
            </a:r>
          </a:p>
        </p:txBody>
      </p:sp>
      <p:sp>
        <p:nvSpPr>
          <p:cNvPr id="3" name="Espace réservé de la date 2"/>
          <p:cNvSpPr>
            <a:spLocks noGrp="1"/>
          </p:cNvSpPr>
          <p:nvPr>
            <p:ph type="dt" sz="half" idx="10"/>
          </p:nvPr>
        </p:nvSpPr>
        <p:spPr bwMode="gray"/>
        <p:txBody>
          <a:bodyPr/>
          <a:lstStyle/>
          <a:p>
            <a:pPr algn="r"/>
            <a:fld id="{0E10C516-08A8-43C7-83FF-CC8150ED7CCA}" type="datetime1">
              <a:rPr lang="fr-FR" cap="all" smtClean="0"/>
              <a:t>26/09/2025</a:t>
            </a:fld>
            <a:endParaRPr lang="fr-FR" cap="all" dirty="0"/>
          </a:p>
        </p:txBody>
      </p:sp>
      <p:sp>
        <p:nvSpPr>
          <p:cNvPr id="4" name="Espace réservé du pied de page 3"/>
          <p:cNvSpPr>
            <a:spLocks noGrp="1"/>
          </p:cNvSpPr>
          <p:nvPr>
            <p:ph type="ftr" sz="quarter" idx="11"/>
          </p:nvPr>
        </p:nvSpPr>
        <p:spPr bwMode="gray"/>
        <p:txBody>
          <a:bodyPr/>
          <a:lstStyle/>
          <a:p>
            <a:r>
              <a:rPr lang="fr-FR" dirty="0"/>
              <a:t>Délégation interministérielle à l’hébergement et à l’accès au logement</a:t>
            </a:r>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2" name="Espace réservé du texte 11"/>
          <p:cNvSpPr>
            <a:spLocks noGrp="1"/>
          </p:cNvSpPr>
          <p:nvPr>
            <p:ph type="body" sz="quarter" idx="14" hasCustomPrompt="1"/>
          </p:nvPr>
        </p:nvSpPr>
        <p:spPr bwMode="gray">
          <a:xfrm>
            <a:off x="479999" y="2448000"/>
            <a:ext cx="3360000" cy="3432000"/>
          </a:xfrm>
        </p:spPr>
        <p:txBody>
          <a:bodyPr/>
          <a:lstStyle>
            <a:lvl1pPr>
              <a:defRPr/>
            </a:lvl1pPr>
            <a:lvl2pPr>
              <a:defRPr/>
            </a:lvl2pPr>
            <a:lvl3pPr>
              <a:defRPr baseline="0"/>
            </a:lvl3pPr>
            <a:lvl4pPr>
              <a:defRPr/>
            </a:lvl4pPr>
            <a:lvl5pPr>
              <a:defRPr/>
            </a:lvl5pPr>
          </a:lstStyle>
          <a:p>
            <a:pPr lvl="0"/>
            <a:r>
              <a:rPr lang="fr-FR"/>
              <a:t>Texte de niveau 1</a:t>
            </a:r>
          </a:p>
          <a:p>
            <a:pPr lvl="1"/>
            <a:r>
              <a:rPr lang="fr-FR"/>
              <a:t>Texte de niveau 2</a:t>
            </a:r>
          </a:p>
          <a:p>
            <a:pPr lvl="2"/>
            <a:r>
              <a:rPr lang="fr-FR"/>
              <a:t>Texte de niveau 3</a:t>
            </a:r>
          </a:p>
          <a:p>
            <a:pPr lvl="3"/>
            <a:r>
              <a:rPr lang="fr-FR"/>
              <a:t>Texte de niveau 4</a:t>
            </a:r>
          </a:p>
          <a:p>
            <a:pPr lvl="4"/>
            <a:r>
              <a:rPr lang="fr-FR"/>
              <a:t>Texte de niveau 5</a:t>
            </a:r>
          </a:p>
        </p:txBody>
      </p:sp>
      <p:sp>
        <p:nvSpPr>
          <p:cNvPr id="13" name="Espace réservé du texte 11"/>
          <p:cNvSpPr>
            <a:spLocks noGrp="1"/>
          </p:cNvSpPr>
          <p:nvPr>
            <p:ph type="body" sz="quarter" idx="15" hasCustomPrompt="1"/>
          </p:nvPr>
        </p:nvSpPr>
        <p:spPr bwMode="gray">
          <a:xfrm>
            <a:off x="4416000" y="2448000"/>
            <a:ext cx="3360000" cy="3432000"/>
          </a:xfrm>
        </p:spPr>
        <p:txBody>
          <a:bodyPr/>
          <a:lstStyle>
            <a:lvl1pPr>
              <a:defRPr/>
            </a:lvl1pPr>
            <a:lvl2pPr>
              <a:defRPr/>
            </a:lvl2pPr>
            <a:lvl3pPr>
              <a:defRPr baseline="0"/>
            </a:lvl3pPr>
            <a:lvl4pPr>
              <a:defRPr/>
            </a:lvl4pPr>
            <a:lvl5pPr>
              <a:defRPr/>
            </a:lvl5pPr>
          </a:lstStyle>
          <a:p>
            <a:pPr lvl="0"/>
            <a:r>
              <a:rPr lang="fr-FR"/>
              <a:t>Texte de niveau 1</a:t>
            </a:r>
          </a:p>
          <a:p>
            <a:pPr lvl="1"/>
            <a:r>
              <a:rPr lang="fr-FR"/>
              <a:t>Texte de niveau 2</a:t>
            </a:r>
          </a:p>
          <a:p>
            <a:pPr lvl="2"/>
            <a:r>
              <a:rPr lang="fr-FR"/>
              <a:t>Texte de niveau 3</a:t>
            </a:r>
          </a:p>
          <a:p>
            <a:pPr lvl="3"/>
            <a:r>
              <a:rPr lang="fr-FR"/>
              <a:t>Texte de niveau 4</a:t>
            </a:r>
          </a:p>
          <a:p>
            <a:pPr lvl="4"/>
            <a:r>
              <a:rPr lang="fr-FR"/>
              <a:t>Texte de niveau 5</a:t>
            </a:r>
          </a:p>
        </p:txBody>
      </p:sp>
      <p:sp>
        <p:nvSpPr>
          <p:cNvPr id="14" name="Espace réservé du texte 11"/>
          <p:cNvSpPr>
            <a:spLocks noGrp="1"/>
          </p:cNvSpPr>
          <p:nvPr>
            <p:ph type="body" sz="quarter" idx="16" hasCustomPrompt="1"/>
          </p:nvPr>
        </p:nvSpPr>
        <p:spPr bwMode="gray">
          <a:xfrm>
            <a:off x="8352000" y="2448000"/>
            <a:ext cx="3360000" cy="3432000"/>
          </a:xfrm>
        </p:spPr>
        <p:txBody>
          <a:bodyPr/>
          <a:lstStyle>
            <a:lvl1pPr>
              <a:defRPr/>
            </a:lvl1pPr>
            <a:lvl2pPr>
              <a:defRPr/>
            </a:lvl2pPr>
            <a:lvl3pPr>
              <a:defRPr baseline="0"/>
            </a:lvl3pPr>
            <a:lvl4pPr>
              <a:defRPr/>
            </a:lvl4pPr>
            <a:lvl5pPr>
              <a:defRPr/>
            </a:lvl5pPr>
          </a:lstStyle>
          <a:p>
            <a:pPr lvl="0"/>
            <a:r>
              <a:rPr lang="fr-FR"/>
              <a:t>Texte de niveau 1</a:t>
            </a:r>
          </a:p>
          <a:p>
            <a:pPr lvl="1"/>
            <a:r>
              <a:rPr lang="fr-FR"/>
              <a:t>Texte de niveau 2</a:t>
            </a:r>
          </a:p>
          <a:p>
            <a:pPr lvl="2"/>
            <a:r>
              <a:rPr lang="fr-FR"/>
              <a:t>Texte de niveau 3</a:t>
            </a:r>
          </a:p>
          <a:p>
            <a:pPr lvl="3"/>
            <a:r>
              <a:rPr lang="fr-FR"/>
              <a:t>Texte de niveau 4</a:t>
            </a:r>
          </a:p>
          <a:p>
            <a:pPr lvl="4"/>
            <a:r>
              <a:rPr lang="fr-FR"/>
              <a:t>Texte de niveau 5</a:t>
            </a:r>
          </a:p>
        </p:txBody>
      </p:sp>
    </p:spTree>
    <p:extLst>
      <p:ext uri="{BB962C8B-B14F-4D97-AF65-F5344CB8AC3E}">
        <p14:creationId xmlns:p14="http://schemas.microsoft.com/office/powerpoint/2010/main" val="20549024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itre et contenu">
    <p:spTree>
      <p:nvGrpSpPr>
        <p:cNvPr id="1" name=""/>
        <p:cNvGrpSpPr/>
        <p:nvPr/>
      </p:nvGrpSpPr>
      <p:grpSpPr>
        <a:xfrm>
          <a:off x="0" y="0"/>
          <a:ext cx="0" cy="0"/>
          <a:chOff x="0" y="0"/>
          <a:chExt cx="0" cy="0"/>
        </a:xfrm>
      </p:grpSpPr>
      <p:sp>
        <p:nvSpPr>
          <p:cNvPr id="4" name="Titre 3"/>
          <p:cNvSpPr>
            <a:spLocks noGrp="1"/>
          </p:cNvSpPr>
          <p:nvPr>
            <p:ph type="title" hasCustomPrompt="1"/>
          </p:nvPr>
        </p:nvSpPr>
        <p:spPr bwMode="gray">
          <a:xfrm>
            <a:off x="479999" y="1200000"/>
            <a:ext cx="11232000" cy="960000"/>
          </a:xfrm>
        </p:spPr>
        <p:txBody>
          <a:bodyPr/>
          <a:lstStyle/>
          <a:p>
            <a:r>
              <a:rPr lang="fr-FR" noProof="0"/>
              <a:t>Titre</a:t>
            </a:r>
            <a:endParaRPr lang="fr-FR"/>
          </a:p>
        </p:txBody>
      </p:sp>
      <p:sp>
        <p:nvSpPr>
          <p:cNvPr id="5" name="Espace réservé de la date 4"/>
          <p:cNvSpPr>
            <a:spLocks noGrp="1"/>
          </p:cNvSpPr>
          <p:nvPr>
            <p:ph type="dt" sz="half" idx="10"/>
          </p:nvPr>
        </p:nvSpPr>
        <p:spPr bwMode="gray"/>
        <p:txBody>
          <a:bodyPr/>
          <a:lstStyle/>
          <a:p>
            <a:pPr algn="r"/>
            <a:fld id="{7D0549B5-8424-4CD6-BE61-8FE4FBADC8FA}" type="datetime1">
              <a:rPr lang="fr-FR" cap="all" smtClean="0"/>
              <a:t>26/09/2025</a:t>
            </a:fld>
            <a:endParaRPr lang="fr-FR" cap="all" dirty="0"/>
          </a:p>
        </p:txBody>
      </p:sp>
      <p:sp>
        <p:nvSpPr>
          <p:cNvPr id="6" name="Espace réservé du pied de page 5"/>
          <p:cNvSpPr>
            <a:spLocks noGrp="1"/>
          </p:cNvSpPr>
          <p:nvPr>
            <p:ph type="ftr" sz="quarter" idx="11"/>
          </p:nvPr>
        </p:nvSpPr>
        <p:spPr bwMode="gray"/>
        <p:txBody>
          <a:bodyPr/>
          <a:lstStyle/>
          <a:p>
            <a:r>
              <a:rPr lang="fr-FR" dirty="0"/>
              <a:t>Délégation interministérielle à l’hébergement et à l’accès au logement</a:t>
            </a:r>
          </a:p>
        </p:txBody>
      </p:sp>
      <p:sp>
        <p:nvSpPr>
          <p:cNvPr id="7" name="Espace réservé du numéro de diapositive 6"/>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9" name="Espace réservé du contenu 8"/>
          <p:cNvSpPr>
            <a:spLocks noGrp="1"/>
          </p:cNvSpPr>
          <p:nvPr>
            <p:ph sz="quarter" idx="14" hasCustomPrompt="1"/>
          </p:nvPr>
        </p:nvSpPr>
        <p:spPr bwMode="gray">
          <a:xfrm>
            <a:off x="479997" y="2448000"/>
            <a:ext cx="11232000" cy="3432000"/>
          </a:xfrm>
        </p:spPr>
        <p:txBody>
          <a:bodyPr/>
          <a:lstStyle>
            <a:lvl1pPr>
              <a:defRPr/>
            </a:lvl1pPr>
            <a:lvl2pPr>
              <a:defRPr/>
            </a:lvl2pPr>
            <a:lvl3pPr>
              <a:defRPr/>
            </a:lvl3pPr>
            <a:lvl4pPr>
              <a:defRPr/>
            </a:lvl4pPr>
            <a:lvl5pPr>
              <a:defRPr/>
            </a:lvl5pPr>
          </a:lstStyle>
          <a:p>
            <a:pPr lvl="0"/>
            <a:r>
              <a:rPr lang="fr-FR"/>
              <a:t>Texte de niveau 1</a:t>
            </a:r>
          </a:p>
          <a:p>
            <a:pPr lvl="1"/>
            <a:r>
              <a:rPr lang="fr-FR"/>
              <a:t>Texte de niveau 2</a:t>
            </a:r>
          </a:p>
          <a:p>
            <a:pPr lvl="2"/>
            <a:r>
              <a:rPr lang="fr-FR"/>
              <a:t>Texte de niveau 3</a:t>
            </a:r>
          </a:p>
          <a:p>
            <a:pPr lvl="3"/>
            <a:r>
              <a:rPr lang="fr-FR"/>
              <a:t>Texte de niveau 4</a:t>
            </a:r>
          </a:p>
          <a:p>
            <a:pPr lvl="4"/>
            <a:r>
              <a:rPr lang="fr-FR"/>
              <a:t>Texte de niveau 5</a:t>
            </a:r>
          </a:p>
        </p:txBody>
      </p:sp>
    </p:spTree>
    <p:extLst>
      <p:ext uri="{BB962C8B-B14F-4D97-AF65-F5344CB8AC3E}">
        <p14:creationId xmlns:p14="http://schemas.microsoft.com/office/powerpoint/2010/main" val="3424304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CE5E1B7-9EA3-4754-B4B0-CF3B0063FBCA}"/>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7BDA659A-BFDD-4791-8C92-194D513F578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D817482-1CE4-489C-936A-7DC3CC42E86D}"/>
              </a:ext>
            </a:extLst>
          </p:cNvPr>
          <p:cNvSpPr>
            <a:spLocks noGrp="1"/>
          </p:cNvSpPr>
          <p:nvPr>
            <p:ph type="dt" sz="half" idx="10"/>
          </p:nvPr>
        </p:nvSpPr>
        <p:spPr/>
        <p:txBody>
          <a:bodyPr/>
          <a:lstStyle/>
          <a:p>
            <a:fld id="{AFE4B6BA-8AED-471E-9EB1-2CA5674A6325}" type="datetime1">
              <a:rPr lang="fr-FR" smtClean="0"/>
              <a:t>26/09/2025</a:t>
            </a:fld>
            <a:endParaRPr lang="fr-FR" dirty="0"/>
          </a:p>
        </p:txBody>
      </p:sp>
      <p:sp>
        <p:nvSpPr>
          <p:cNvPr id="5" name="Espace réservé du pied de page 4">
            <a:extLst>
              <a:ext uri="{FF2B5EF4-FFF2-40B4-BE49-F238E27FC236}">
                <a16:creationId xmlns:a16="http://schemas.microsoft.com/office/drawing/2014/main" id="{A2EEB089-F118-4450-A2C5-98D88D7CC29B}"/>
              </a:ext>
            </a:extLst>
          </p:cNvPr>
          <p:cNvSpPr>
            <a:spLocks noGrp="1"/>
          </p:cNvSpPr>
          <p:nvPr>
            <p:ph type="ftr" sz="quarter" idx="11"/>
          </p:nvPr>
        </p:nvSpPr>
        <p:spPr/>
        <p:txBody>
          <a:bodyPr/>
          <a:lstStyle/>
          <a:p>
            <a:r>
              <a:rPr lang="fr-FR" dirty="0"/>
              <a:t>Délégation interministérielle à l’hébergement et à l’accès au logement</a:t>
            </a:r>
          </a:p>
        </p:txBody>
      </p:sp>
      <p:sp>
        <p:nvSpPr>
          <p:cNvPr id="6" name="Espace réservé du numéro de diapositive 5">
            <a:extLst>
              <a:ext uri="{FF2B5EF4-FFF2-40B4-BE49-F238E27FC236}">
                <a16:creationId xmlns:a16="http://schemas.microsoft.com/office/drawing/2014/main" id="{D1E088FA-760B-4941-B20F-F8B63C179F3C}"/>
              </a:ext>
            </a:extLst>
          </p:cNvPr>
          <p:cNvSpPr>
            <a:spLocks noGrp="1"/>
          </p:cNvSpPr>
          <p:nvPr>
            <p:ph type="sldNum" sz="quarter" idx="12"/>
          </p:nvPr>
        </p:nvSpPr>
        <p:spPr/>
        <p:txBody>
          <a:bodyPr/>
          <a:lstStyle/>
          <a:p>
            <a:fld id="{4DD54A11-5BBC-4C39-AF9D-1F882C368C2D}" type="slidenum">
              <a:rPr lang="fr-FR" smtClean="0"/>
              <a:t>‹N°›</a:t>
            </a:fld>
            <a:endParaRPr lang="fr-FR" dirty="0"/>
          </a:p>
        </p:txBody>
      </p:sp>
    </p:spTree>
    <p:extLst>
      <p:ext uri="{BB962C8B-B14F-4D97-AF65-F5344CB8AC3E}">
        <p14:creationId xmlns:p14="http://schemas.microsoft.com/office/powerpoint/2010/main" val="26607852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3_Titre et contenu">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227348" y="1815360"/>
            <a:ext cx="11700000" cy="446620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re 2"/>
          <p:cNvSpPr>
            <a:spLocks noGrp="1"/>
          </p:cNvSpPr>
          <p:nvPr>
            <p:ph type="title"/>
          </p:nvPr>
        </p:nvSpPr>
        <p:spPr/>
        <p:txBody>
          <a:bodyPr/>
          <a:lstStyle/>
          <a:p>
            <a:r>
              <a:rPr lang="en-US"/>
              <a:t>Click to edit Master title style</a:t>
            </a:r>
          </a:p>
        </p:txBody>
      </p:sp>
      <p:sp>
        <p:nvSpPr>
          <p:cNvPr id="2" name="Espace réservé de la date 1">
            <a:extLst>
              <a:ext uri="{FF2B5EF4-FFF2-40B4-BE49-F238E27FC236}">
                <a16:creationId xmlns:a16="http://schemas.microsoft.com/office/drawing/2014/main" id="{2A48DC27-3F0E-4141-AB9E-8B8A9C2294BB}"/>
              </a:ext>
            </a:extLst>
          </p:cNvPr>
          <p:cNvSpPr>
            <a:spLocks noGrp="1"/>
          </p:cNvSpPr>
          <p:nvPr>
            <p:ph type="dt" sz="half" idx="11"/>
          </p:nvPr>
        </p:nvSpPr>
        <p:spPr/>
        <p:txBody>
          <a:bodyPr/>
          <a:lstStyle/>
          <a:p>
            <a:pPr algn="r"/>
            <a:fld id="{9F794C19-BF33-434A-9684-63272865CBCB}" type="datetime1">
              <a:rPr lang="fr-FR" cap="all" smtClean="0"/>
              <a:t>26/09/2025</a:t>
            </a:fld>
            <a:endParaRPr lang="fr-FR" cap="all" dirty="0"/>
          </a:p>
        </p:txBody>
      </p:sp>
      <p:sp>
        <p:nvSpPr>
          <p:cNvPr id="5" name="Espace réservé du pied de page 4">
            <a:extLst>
              <a:ext uri="{FF2B5EF4-FFF2-40B4-BE49-F238E27FC236}">
                <a16:creationId xmlns:a16="http://schemas.microsoft.com/office/drawing/2014/main" id="{062FA43E-0846-45CD-9813-86AF6899FCD5}"/>
              </a:ext>
            </a:extLst>
          </p:cNvPr>
          <p:cNvSpPr>
            <a:spLocks noGrp="1"/>
          </p:cNvSpPr>
          <p:nvPr>
            <p:ph type="ftr" sz="quarter" idx="12"/>
          </p:nvPr>
        </p:nvSpPr>
        <p:spPr/>
        <p:txBody>
          <a:bodyPr/>
          <a:lstStyle/>
          <a:p>
            <a:r>
              <a:rPr lang="fr-FR" dirty="0"/>
              <a:t>Délégation interministérielle à l’hébergement et à l’accès au logement</a:t>
            </a:r>
          </a:p>
        </p:txBody>
      </p:sp>
      <p:sp>
        <p:nvSpPr>
          <p:cNvPr id="6" name="Espace réservé du numéro de diapositive 5">
            <a:extLst>
              <a:ext uri="{FF2B5EF4-FFF2-40B4-BE49-F238E27FC236}">
                <a16:creationId xmlns:a16="http://schemas.microsoft.com/office/drawing/2014/main" id="{E735A81A-6679-4DCE-8972-65AAFBEB30FE}"/>
              </a:ext>
            </a:extLst>
          </p:cNvPr>
          <p:cNvSpPr>
            <a:spLocks noGrp="1"/>
          </p:cNvSpPr>
          <p:nvPr>
            <p:ph type="sldNum" sz="quarter" idx="13"/>
          </p:nvPr>
        </p:nvSpPr>
        <p:spPr/>
        <p:txBody>
          <a:bodyPr/>
          <a:lstStyle/>
          <a:p>
            <a:fld id="{733122C9-A0B9-462F-8757-0847AD287B63}" type="slidenum">
              <a:rPr lang="fr-FR" smtClean="0"/>
              <a:pPr/>
              <a:t>‹N°›</a:t>
            </a:fld>
            <a:endParaRPr lang="fr-FR" dirty="0"/>
          </a:p>
        </p:txBody>
      </p:sp>
    </p:spTree>
    <p:extLst>
      <p:ext uri="{BB962C8B-B14F-4D97-AF65-F5344CB8AC3E}">
        <p14:creationId xmlns:p14="http://schemas.microsoft.com/office/powerpoint/2010/main" val="2490888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Couverture">
    <p:spTree>
      <p:nvGrpSpPr>
        <p:cNvPr id="1" name=""/>
        <p:cNvGrpSpPr/>
        <p:nvPr/>
      </p:nvGrpSpPr>
      <p:grpSpPr>
        <a:xfrm>
          <a:off x="0" y="0"/>
          <a:ext cx="0" cy="0"/>
          <a:chOff x="0" y="0"/>
          <a:chExt cx="0" cy="0"/>
        </a:xfrm>
      </p:grpSpPr>
      <p:pic>
        <p:nvPicPr>
          <p:cNvPr id="3" name="Image 1">
            <a:extLst>
              <a:ext uri="{FF2B5EF4-FFF2-40B4-BE49-F238E27FC236}">
                <a16:creationId xmlns:a16="http://schemas.microsoft.com/office/drawing/2014/main" id="{7C436E6A-2C52-46FD-BE13-6E4111A806B2}"/>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gray">
          <a:xfrm>
            <a:off x="719667" y="480485"/>
            <a:ext cx="5039784" cy="36004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re 6"/>
          <p:cNvSpPr>
            <a:spLocks noGrp="1"/>
          </p:cNvSpPr>
          <p:nvPr>
            <p:ph type="title"/>
          </p:nvPr>
        </p:nvSpPr>
        <p:spPr bwMode="gray">
          <a:xfrm>
            <a:off x="0" y="0"/>
            <a:ext cx="240000" cy="240000"/>
          </a:xfrm>
          <a:ln>
            <a:solidFill>
              <a:schemeClr val="tx1">
                <a:alpha val="0"/>
              </a:schemeClr>
            </a:solidFill>
          </a:ln>
        </p:spPr>
        <p:txBody>
          <a:bodyPr/>
          <a:lstStyle>
            <a:lvl1pPr>
              <a:defRPr sz="133">
                <a:solidFill>
                  <a:schemeClr val="tx1">
                    <a:alpha val="0"/>
                  </a:schemeClr>
                </a:solidFill>
              </a:defRPr>
            </a:lvl1pPr>
          </a:lstStyle>
          <a:p>
            <a:r>
              <a:rPr lang="en-US"/>
              <a:t>Click to edit Master title style</a:t>
            </a:r>
            <a:endParaRPr lang="fr-FR"/>
          </a:p>
        </p:txBody>
      </p:sp>
      <p:sp>
        <p:nvSpPr>
          <p:cNvPr id="4" name="Espace réservé de la date 3">
            <a:extLst>
              <a:ext uri="{FF2B5EF4-FFF2-40B4-BE49-F238E27FC236}">
                <a16:creationId xmlns:a16="http://schemas.microsoft.com/office/drawing/2014/main" id="{550025B3-AB06-4778-A348-4956E417D732}"/>
              </a:ext>
            </a:extLst>
          </p:cNvPr>
          <p:cNvSpPr>
            <a:spLocks noGrp="1"/>
          </p:cNvSpPr>
          <p:nvPr>
            <p:ph type="dt" sz="half" idx="10"/>
          </p:nvPr>
        </p:nvSpPr>
        <p:spPr>
          <a:xfrm>
            <a:off x="0" y="6618818"/>
            <a:ext cx="239184" cy="239183"/>
          </a:xfrm>
          <a:ln>
            <a:solidFill>
              <a:schemeClr val="tx1">
                <a:alpha val="0"/>
              </a:schemeClr>
            </a:solidFill>
          </a:ln>
        </p:spPr>
        <p:txBody>
          <a:bodyPr/>
          <a:lstStyle>
            <a:lvl1pPr algn="ctr">
              <a:defRPr sz="133" cap="none">
                <a:solidFill>
                  <a:schemeClr val="tx1">
                    <a:alpha val="0"/>
                  </a:schemeClr>
                </a:solidFill>
              </a:defRPr>
            </a:lvl1pPr>
          </a:lstStyle>
          <a:p>
            <a:pPr>
              <a:defRPr/>
            </a:pPr>
            <a:fld id="{78101D17-0574-414C-8271-2797B268B8CF}" type="datetime1">
              <a:rPr lang="fr-FR" smtClean="0"/>
              <a:t>26/09/2025</a:t>
            </a:fld>
            <a:endParaRPr lang="fr-FR" dirty="0"/>
          </a:p>
        </p:txBody>
      </p:sp>
      <p:sp>
        <p:nvSpPr>
          <p:cNvPr id="5" name="Espace réservé du pied de page 4">
            <a:extLst>
              <a:ext uri="{FF2B5EF4-FFF2-40B4-BE49-F238E27FC236}">
                <a16:creationId xmlns:a16="http://schemas.microsoft.com/office/drawing/2014/main" id="{B6A3A13A-28B0-4FE7-AE38-69E16DB5ABEC}"/>
              </a:ext>
            </a:extLst>
          </p:cNvPr>
          <p:cNvSpPr>
            <a:spLocks noGrp="1"/>
          </p:cNvSpPr>
          <p:nvPr>
            <p:ph type="ftr" sz="quarter" idx="11"/>
          </p:nvPr>
        </p:nvSpPr>
        <p:spPr>
          <a:xfrm>
            <a:off x="960967" y="5226051"/>
            <a:ext cx="4318000" cy="1200149"/>
          </a:xfrm>
        </p:spPr>
        <p:txBody>
          <a:bodyPr anchor="b"/>
          <a:lstStyle>
            <a:lvl1pPr>
              <a:defRPr sz="1533"/>
            </a:lvl1pPr>
          </a:lstStyle>
          <a:p>
            <a:pPr>
              <a:defRPr/>
            </a:pPr>
            <a:r>
              <a:rPr lang="fr-FR" dirty="0"/>
              <a:t>Délégation interministérielle à l’hébergement et à l’accès au logement</a:t>
            </a:r>
          </a:p>
        </p:txBody>
      </p:sp>
      <p:sp>
        <p:nvSpPr>
          <p:cNvPr id="6" name="Espace réservé du numéro de diapositive 5">
            <a:extLst>
              <a:ext uri="{FF2B5EF4-FFF2-40B4-BE49-F238E27FC236}">
                <a16:creationId xmlns:a16="http://schemas.microsoft.com/office/drawing/2014/main" id="{BA2D7731-59A3-4A8D-A8FB-1C50EB95C586}"/>
              </a:ext>
            </a:extLst>
          </p:cNvPr>
          <p:cNvSpPr>
            <a:spLocks noGrp="1"/>
          </p:cNvSpPr>
          <p:nvPr>
            <p:ph type="sldNum" sz="quarter" idx="12"/>
          </p:nvPr>
        </p:nvSpPr>
        <p:spPr>
          <a:xfrm>
            <a:off x="0" y="6618818"/>
            <a:ext cx="239184" cy="239183"/>
          </a:xfrm>
          <a:ln>
            <a:solidFill>
              <a:schemeClr val="tx1">
                <a:alpha val="0"/>
              </a:schemeClr>
            </a:solidFill>
          </a:ln>
        </p:spPr>
        <p:txBody>
          <a:bodyPr/>
          <a:lstStyle>
            <a:lvl1pPr>
              <a:defRPr sz="133" smtClean="0">
                <a:solidFill>
                  <a:schemeClr val="tx1">
                    <a:alpha val="0"/>
                  </a:schemeClr>
                </a:solidFill>
              </a:defRPr>
            </a:lvl1pPr>
          </a:lstStyle>
          <a:p>
            <a:pPr>
              <a:defRPr/>
            </a:pPr>
            <a:fld id="{38FB10FD-C7A1-4418-A34C-0D07CE91A20E}" type="slidenum">
              <a:rPr lang="fr-FR"/>
              <a:pPr>
                <a:defRPr/>
              </a:pPr>
              <a:t>‹N°›</a:t>
            </a:fld>
            <a:endParaRPr lang="fr-FR" dirty="0"/>
          </a:p>
        </p:txBody>
      </p:sp>
    </p:spTree>
    <p:extLst>
      <p:ext uri="{BB962C8B-B14F-4D97-AF65-F5344CB8AC3E}">
        <p14:creationId xmlns:p14="http://schemas.microsoft.com/office/powerpoint/2010/main" val="1305718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slideLayout" Target="../slideLayouts/slideLayout11.xml"/><Relationship Id="rId7" Type="http://schemas.openxmlformats.org/officeDocument/2006/relationships/slideLayout" Target="../slideLayouts/slideLayout15.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5" Type="http://schemas.openxmlformats.org/officeDocument/2006/relationships/slideLayout" Target="../slideLayouts/slideLayout13.xml"/><Relationship Id="rId10" Type="http://schemas.openxmlformats.org/officeDocument/2006/relationships/image" Target="../media/image1.png"/><Relationship Id="rId4" Type="http://schemas.openxmlformats.org/officeDocument/2006/relationships/slideLayout" Target="../slideLayouts/slideLayout12.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image" Target="../media/image1.png"/><Relationship Id="rId5" Type="http://schemas.openxmlformats.org/officeDocument/2006/relationships/slideLayout" Target="../slideLayouts/slideLayout21.xml"/><Relationship Id="rId10" Type="http://schemas.openxmlformats.org/officeDocument/2006/relationships/theme" Target="../theme/theme3.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_rels/slideMaster4.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28.xml"/><Relationship Id="rId7" Type="http://schemas.openxmlformats.org/officeDocument/2006/relationships/theme" Target="../theme/theme4.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5" Type="http://schemas.openxmlformats.org/officeDocument/2006/relationships/slideLayout" Target="../slideLayouts/slideLayout30.xml"/><Relationship Id="rId4" Type="http://schemas.openxmlformats.org/officeDocument/2006/relationships/slideLayout" Target="../slideLayouts/slideLayout29.xml"/></Relationships>
</file>

<file path=ppt/slideMasters/_rels/slideMaster5.xml.rels><?xml version="1.0" encoding="UTF-8" standalone="yes"?>
<Relationships xmlns="http://schemas.openxmlformats.org/package/2006/relationships"><Relationship Id="rId8" Type="http://schemas.openxmlformats.org/officeDocument/2006/relationships/theme" Target="../theme/theme5.xml"/><Relationship Id="rId3" Type="http://schemas.openxmlformats.org/officeDocument/2006/relationships/slideLayout" Target="../slideLayouts/slideLayout34.xml"/><Relationship Id="rId7" Type="http://schemas.openxmlformats.org/officeDocument/2006/relationships/slideLayout" Target="../slideLayouts/slideLayout38.xml"/><Relationship Id="rId2" Type="http://schemas.openxmlformats.org/officeDocument/2006/relationships/slideLayout" Target="../slideLayouts/slideLayout33.xml"/><Relationship Id="rId1" Type="http://schemas.openxmlformats.org/officeDocument/2006/relationships/slideLayout" Target="../slideLayouts/slideLayout32.xml"/><Relationship Id="rId6" Type="http://schemas.openxmlformats.org/officeDocument/2006/relationships/slideLayout" Target="../slideLayouts/slideLayout37.xml"/><Relationship Id="rId5" Type="http://schemas.openxmlformats.org/officeDocument/2006/relationships/slideLayout" Target="../slideLayouts/slideLayout36.xml"/><Relationship Id="rId4" Type="http://schemas.openxmlformats.org/officeDocument/2006/relationships/slideLayout" Target="../slideLayouts/slideLayout35.xml"/><Relationship Id="rId9" Type="http://schemas.openxmlformats.org/officeDocument/2006/relationships/image" Target="../media/image1.png"/></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46.xml"/><Relationship Id="rId3" Type="http://schemas.openxmlformats.org/officeDocument/2006/relationships/slideLayout" Target="../slideLayouts/slideLayout41.xml"/><Relationship Id="rId7" Type="http://schemas.openxmlformats.org/officeDocument/2006/relationships/slideLayout" Target="../slideLayouts/slideLayout45.xml"/><Relationship Id="rId2" Type="http://schemas.openxmlformats.org/officeDocument/2006/relationships/slideLayout" Target="../slideLayouts/slideLayout40.xml"/><Relationship Id="rId1" Type="http://schemas.openxmlformats.org/officeDocument/2006/relationships/slideLayout" Target="../slideLayouts/slideLayout39.xml"/><Relationship Id="rId6" Type="http://schemas.openxmlformats.org/officeDocument/2006/relationships/slideLayout" Target="../slideLayouts/slideLayout44.xml"/><Relationship Id="rId11" Type="http://schemas.openxmlformats.org/officeDocument/2006/relationships/image" Target="../media/image1.png"/><Relationship Id="rId5" Type="http://schemas.openxmlformats.org/officeDocument/2006/relationships/slideLayout" Target="../slideLayouts/slideLayout43.xml"/><Relationship Id="rId10" Type="http://schemas.openxmlformats.org/officeDocument/2006/relationships/theme" Target="../theme/theme6.xml"/><Relationship Id="rId4" Type="http://schemas.openxmlformats.org/officeDocument/2006/relationships/slideLayout" Target="../slideLayouts/slideLayout42.xml"/><Relationship Id="rId9" Type="http://schemas.openxmlformats.org/officeDocument/2006/relationships/slideLayout" Target="../slideLayouts/slideLayout4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bwMode="gray">
          <a:xfrm>
            <a:off x="479999" y="1200000"/>
            <a:ext cx="11232000" cy="960000"/>
          </a:xfrm>
          <a:prstGeom prst="rect">
            <a:avLst/>
          </a:prstGeom>
        </p:spPr>
        <p:txBody>
          <a:bodyPr vert="horz" lIns="0" tIns="0" rIns="0" bIns="0" rtlCol="0" anchor="t" anchorCtr="0">
            <a:noAutofit/>
          </a:bodyPr>
          <a:lstStyle/>
          <a:p>
            <a:r>
              <a:rPr lang="fr-FR" noProof="0"/>
              <a:t>Titre</a:t>
            </a:r>
          </a:p>
        </p:txBody>
      </p:sp>
      <p:sp>
        <p:nvSpPr>
          <p:cNvPr id="3" name="Espace réservé du texte 2"/>
          <p:cNvSpPr>
            <a:spLocks noGrp="1"/>
          </p:cNvSpPr>
          <p:nvPr>
            <p:ph type="body" idx="1"/>
          </p:nvPr>
        </p:nvSpPr>
        <p:spPr bwMode="gray">
          <a:xfrm>
            <a:off x="479999" y="2448000"/>
            <a:ext cx="11232000" cy="3432000"/>
          </a:xfrm>
          <a:prstGeom prst="rect">
            <a:avLst/>
          </a:prstGeom>
        </p:spPr>
        <p:txBody>
          <a:bodyPr vert="horz" lIns="0" tIns="0" rIns="0" bIns="0" rtlCol="0" anchor="t" anchorCtr="0">
            <a:noAutofit/>
          </a:bodyPr>
          <a:lstStyle/>
          <a:p>
            <a:pPr lvl="0"/>
            <a:r>
              <a:rPr lang="fr-FR" noProof="0"/>
              <a:t>Texte de niveau 1</a:t>
            </a:r>
          </a:p>
          <a:p>
            <a:pPr lvl="1"/>
            <a:r>
              <a:rPr lang="fr-FR" noProof="0"/>
              <a:t>Texte de niveau 2</a:t>
            </a:r>
          </a:p>
          <a:p>
            <a:pPr lvl="2"/>
            <a:r>
              <a:rPr lang="fr-FR" noProof="0"/>
              <a:t>Texte de niveau 3</a:t>
            </a:r>
          </a:p>
          <a:p>
            <a:pPr lvl="3"/>
            <a:r>
              <a:rPr lang="fr-FR" noProof="0"/>
              <a:t>Texte de niveau 4</a:t>
            </a:r>
          </a:p>
          <a:p>
            <a:pPr lvl="4"/>
            <a:r>
              <a:rPr lang="fr-FR" noProof="0"/>
              <a:t>Texte de niveau 5</a:t>
            </a:r>
          </a:p>
        </p:txBody>
      </p:sp>
      <p:sp>
        <p:nvSpPr>
          <p:cNvPr id="4" name="Espace réservé de la date 3"/>
          <p:cNvSpPr>
            <a:spLocks noGrp="1"/>
          </p:cNvSpPr>
          <p:nvPr>
            <p:ph type="dt" sz="half" idx="2"/>
          </p:nvPr>
        </p:nvSpPr>
        <p:spPr bwMode="gray">
          <a:xfrm>
            <a:off x="10152000" y="6378000"/>
            <a:ext cx="1560000" cy="480000"/>
          </a:xfrm>
          <a:prstGeom prst="rect">
            <a:avLst/>
          </a:prstGeom>
        </p:spPr>
        <p:txBody>
          <a:bodyPr vert="horz" lIns="0" tIns="0" rIns="0" bIns="0" rtlCol="0" anchor="ctr" anchorCtr="0">
            <a:noAutofit/>
          </a:bodyPr>
          <a:lstStyle>
            <a:lvl1pPr algn="ctr">
              <a:defRPr sz="1000" b="1">
                <a:solidFill>
                  <a:schemeClr val="tx1"/>
                </a:solidFill>
              </a:defRPr>
            </a:lvl1pPr>
          </a:lstStyle>
          <a:p>
            <a:pPr algn="r"/>
            <a:fld id="{FD29E78E-4CEA-4D40-BF8D-5F9F75AA2EBD}" type="datetime1">
              <a:rPr lang="fr-FR" cap="all" smtClean="0"/>
              <a:t>26/09/2025</a:t>
            </a:fld>
            <a:endParaRPr lang="fr-FR" cap="all" dirty="0"/>
          </a:p>
        </p:txBody>
      </p:sp>
      <p:sp>
        <p:nvSpPr>
          <p:cNvPr id="5" name="Espace réservé du pied de page 4"/>
          <p:cNvSpPr>
            <a:spLocks noGrp="1"/>
          </p:cNvSpPr>
          <p:nvPr>
            <p:ph type="ftr" sz="quarter" idx="3"/>
          </p:nvPr>
        </p:nvSpPr>
        <p:spPr bwMode="gray">
          <a:xfrm>
            <a:off x="480000" y="6378000"/>
            <a:ext cx="7872000" cy="480000"/>
          </a:xfrm>
          <a:prstGeom prst="rect">
            <a:avLst/>
          </a:prstGeom>
        </p:spPr>
        <p:txBody>
          <a:bodyPr vert="horz" lIns="0" tIns="0" rIns="0" bIns="0" rtlCol="0" anchor="ctr" anchorCtr="0">
            <a:noAutofit/>
          </a:bodyPr>
          <a:lstStyle>
            <a:lvl1pPr algn="l">
              <a:defRPr sz="1000" b="1">
                <a:solidFill>
                  <a:schemeClr val="tx1"/>
                </a:solidFill>
              </a:defRPr>
            </a:lvl1pPr>
          </a:lstStyle>
          <a:p>
            <a:r>
              <a:rPr lang="fr-FR" dirty="0"/>
              <a:t>Délégation interministérielle à l’hébergement et à l’accès au logement</a:t>
            </a:r>
          </a:p>
        </p:txBody>
      </p:sp>
      <p:sp>
        <p:nvSpPr>
          <p:cNvPr id="6" name="Espace réservé du numéro de diapositive 5"/>
          <p:cNvSpPr>
            <a:spLocks noGrp="1"/>
          </p:cNvSpPr>
          <p:nvPr>
            <p:ph type="sldNum" sz="quarter" idx="4"/>
          </p:nvPr>
        </p:nvSpPr>
        <p:spPr bwMode="gray">
          <a:xfrm>
            <a:off x="8352000" y="6378000"/>
            <a:ext cx="1800000" cy="480000"/>
          </a:xfrm>
          <a:prstGeom prst="rect">
            <a:avLst/>
          </a:prstGeom>
        </p:spPr>
        <p:txBody>
          <a:bodyPr vert="horz" lIns="0" tIns="0" rIns="0" bIns="0" rtlCol="0" anchor="ctr" anchorCtr="0">
            <a:noAutofit/>
          </a:bodyPr>
          <a:lstStyle>
            <a:lvl1pPr algn="r">
              <a:defRPr sz="1000" b="1">
                <a:solidFill>
                  <a:schemeClr val="tx1"/>
                </a:solidFill>
              </a:defRPr>
            </a:lvl1pPr>
          </a:lstStyle>
          <a:p>
            <a:fld id="{733122C9-A0B9-462F-8757-0847AD287B63}" type="slidenum">
              <a:rPr lang="fr-FR" smtClean="0"/>
              <a:pPr/>
              <a:t>‹N°›</a:t>
            </a:fld>
            <a:endParaRPr lang="fr-FR" dirty="0"/>
          </a:p>
        </p:txBody>
      </p:sp>
      <p:cxnSp>
        <p:nvCxnSpPr>
          <p:cNvPr id="10" name="Connecteur droit 9"/>
          <p:cNvCxnSpPr/>
          <p:nvPr userDrawn="1"/>
        </p:nvCxnSpPr>
        <p:spPr bwMode="gray">
          <a:xfrm>
            <a:off x="480000" y="6379200"/>
            <a:ext cx="11232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7" name="Image 6"/>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bwMode="gray">
          <a:xfrm>
            <a:off x="384000" y="144000"/>
            <a:ext cx="960000" cy="720000"/>
          </a:xfrm>
          <a:prstGeom prst="rect">
            <a:avLst/>
          </a:prstGeom>
        </p:spPr>
      </p:pic>
    </p:spTree>
    <p:extLst>
      <p:ext uri="{BB962C8B-B14F-4D97-AF65-F5344CB8AC3E}">
        <p14:creationId xmlns:p14="http://schemas.microsoft.com/office/powerpoint/2010/main" val="27342743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717" r:id="rId8"/>
  </p:sldLayoutIdLst>
  <p:hf sldNum="0" hdr="0"/>
  <p:txStyles>
    <p:titleStyle>
      <a:lvl1pPr algn="l" defTabSz="1219170" rtl="0" eaLnBrk="1" latinLnBrk="0" hangingPunct="1">
        <a:lnSpc>
          <a:spcPct val="90000"/>
        </a:lnSpc>
        <a:spcBef>
          <a:spcPct val="0"/>
        </a:spcBef>
        <a:buNone/>
        <a:defRPr sz="3400" b="1" kern="1200">
          <a:solidFill>
            <a:schemeClr val="tx1"/>
          </a:solidFill>
          <a:latin typeface="+mj-lt"/>
          <a:ea typeface="+mj-ea"/>
          <a:cs typeface="+mj-cs"/>
        </a:defRPr>
      </a:lvl1pPr>
    </p:titleStyle>
    <p:bodyStyle>
      <a:lvl1pPr marL="0" indent="0" algn="l" defTabSz="1219170" rtl="0" eaLnBrk="1" latinLnBrk="0" hangingPunct="1">
        <a:lnSpc>
          <a:spcPct val="100000"/>
        </a:lnSpc>
        <a:spcBef>
          <a:spcPts val="0"/>
        </a:spcBef>
        <a:spcAft>
          <a:spcPts val="667"/>
        </a:spcAft>
        <a:buFont typeface="Arial" pitchFamily="34" charset="0"/>
        <a:buNone/>
        <a:defRPr sz="1400" b="0" kern="1200">
          <a:solidFill>
            <a:schemeClr val="tx1"/>
          </a:solidFill>
          <a:latin typeface="+mn-lt"/>
          <a:ea typeface="+mn-ea"/>
          <a:cs typeface="+mn-cs"/>
        </a:defRPr>
      </a:lvl1pPr>
      <a:lvl2pPr marL="335992" indent="-95998" algn="l" defTabSz="1219170" rtl="0" eaLnBrk="1" latinLnBrk="0" hangingPunct="1">
        <a:lnSpc>
          <a:spcPct val="100000"/>
        </a:lnSpc>
        <a:spcBef>
          <a:spcPts val="800"/>
        </a:spcBef>
        <a:spcAft>
          <a:spcPts val="800"/>
        </a:spcAft>
        <a:buFont typeface="Arial" pitchFamily="34" charset="0"/>
        <a:buChar char="•"/>
        <a:defRPr sz="1267" kern="1200">
          <a:solidFill>
            <a:schemeClr val="tx1"/>
          </a:solidFill>
          <a:latin typeface="+mn-lt"/>
          <a:ea typeface="+mn-ea"/>
          <a:cs typeface="+mn-cs"/>
        </a:defRPr>
      </a:lvl2pPr>
      <a:lvl3pPr marL="575986" indent="-95998" algn="l" defTabSz="1219170" rtl="0" eaLnBrk="1" latinLnBrk="0" hangingPunct="1">
        <a:lnSpc>
          <a:spcPct val="100000"/>
        </a:lnSpc>
        <a:spcBef>
          <a:spcPts val="133"/>
        </a:spcBef>
        <a:spcAft>
          <a:spcPts val="133"/>
        </a:spcAft>
        <a:buSzPct val="100000"/>
        <a:buFont typeface="Arial" pitchFamily="34" charset="0"/>
        <a:buChar char="•"/>
        <a:defRPr sz="1133" kern="1200">
          <a:solidFill>
            <a:schemeClr val="tx1"/>
          </a:solidFill>
          <a:latin typeface="+mn-lt"/>
          <a:ea typeface="+mn-ea"/>
          <a:cs typeface="+mn-cs"/>
        </a:defRPr>
      </a:lvl3pPr>
      <a:lvl4pPr marL="815980" indent="-95998" algn="l" defTabSz="1219170" rtl="0" eaLnBrk="1" latinLnBrk="0" hangingPunct="1">
        <a:lnSpc>
          <a:spcPct val="100000"/>
        </a:lnSpc>
        <a:spcBef>
          <a:spcPts val="133"/>
        </a:spcBef>
        <a:spcAft>
          <a:spcPts val="133"/>
        </a:spcAft>
        <a:buSzPct val="100000"/>
        <a:buFont typeface="Arial" pitchFamily="34" charset="0"/>
        <a:buChar char="•"/>
        <a:defRPr sz="1000" kern="1200">
          <a:solidFill>
            <a:schemeClr val="tx1"/>
          </a:solidFill>
          <a:latin typeface="+mn-lt"/>
          <a:ea typeface="+mn-ea"/>
          <a:cs typeface="+mn-cs"/>
        </a:defRPr>
      </a:lvl4pPr>
      <a:lvl5pPr marL="1103972" indent="-95998" algn="l" defTabSz="1219170" rtl="0" eaLnBrk="1" latinLnBrk="0" hangingPunct="1">
        <a:lnSpc>
          <a:spcPct val="100000"/>
        </a:lnSpc>
        <a:spcBef>
          <a:spcPts val="133"/>
        </a:spcBef>
        <a:spcAft>
          <a:spcPts val="133"/>
        </a:spcAft>
        <a:buSzPct val="100000"/>
        <a:buFont typeface="Arial" pitchFamily="34" charset="0"/>
        <a:buChar char="•"/>
        <a:defRPr sz="933"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fr-FR"/>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96D8A838-8E60-43E1-9B4E-20897853F789}"/>
              </a:ext>
            </a:extLst>
          </p:cNvPr>
          <p:cNvSpPr>
            <a:spLocks noGrp="1"/>
          </p:cNvSpPr>
          <p:nvPr>
            <p:ph type="title"/>
          </p:nvPr>
        </p:nvSpPr>
        <p:spPr bwMode="gray">
          <a:xfrm>
            <a:off x="480485" y="1200152"/>
            <a:ext cx="11231033" cy="958849"/>
          </a:xfrm>
          <a:prstGeom prst="rect">
            <a:avLst/>
          </a:prstGeom>
        </p:spPr>
        <p:txBody>
          <a:bodyPr vert="horz" lIns="0" tIns="0" rIns="0" bIns="0" rtlCol="0" anchor="t" anchorCtr="0">
            <a:noAutofit/>
          </a:bodyPr>
          <a:lstStyle/>
          <a:p>
            <a:r>
              <a:rPr lang="fr-FR" noProof="0"/>
              <a:t>Titre</a:t>
            </a:r>
          </a:p>
        </p:txBody>
      </p:sp>
      <p:sp>
        <p:nvSpPr>
          <p:cNvPr id="3" name="Espace réservé du texte 2">
            <a:extLst>
              <a:ext uri="{FF2B5EF4-FFF2-40B4-BE49-F238E27FC236}">
                <a16:creationId xmlns:a16="http://schemas.microsoft.com/office/drawing/2014/main" id="{7589A6F8-EEB1-4380-A43F-389C122F0003}"/>
              </a:ext>
            </a:extLst>
          </p:cNvPr>
          <p:cNvSpPr>
            <a:spLocks noGrp="1"/>
          </p:cNvSpPr>
          <p:nvPr>
            <p:ph type="body" idx="1"/>
          </p:nvPr>
        </p:nvSpPr>
        <p:spPr bwMode="gray">
          <a:xfrm>
            <a:off x="480485" y="2448985"/>
            <a:ext cx="11231033" cy="3431116"/>
          </a:xfrm>
          <a:prstGeom prst="rect">
            <a:avLst/>
          </a:prstGeom>
        </p:spPr>
        <p:txBody>
          <a:bodyPr vert="horz" lIns="0" tIns="0" rIns="0" bIns="0" rtlCol="0" anchor="t" anchorCtr="0">
            <a:noAutofit/>
          </a:body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p:txBody>
      </p:sp>
      <p:sp>
        <p:nvSpPr>
          <p:cNvPr id="4" name="Espace réservé de la date 3">
            <a:extLst>
              <a:ext uri="{FF2B5EF4-FFF2-40B4-BE49-F238E27FC236}">
                <a16:creationId xmlns:a16="http://schemas.microsoft.com/office/drawing/2014/main" id="{E7A89A34-3AE3-4DC6-8844-6C40A9D2C744}"/>
              </a:ext>
            </a:extLst>
          </p:cNvPr>
          <p:cNvSpPr>
            <a:spLocks noGrp="1"/>
          </p:cNvSpPr>
          <p:nvPr>
            <p:ph type="dt" sz="half" idx="2"/>
          </p:nvPr>
        </p:nvSpPr>
        <p:spPr bwMode="gray">
          <a:xfrm>
            <a:off x="10151533" y="6615296"/>
            <a:ext cx="1559984" cy="242703"/>
          </a:xfrm>
          <a:prstGeom prst="rect">
            <a:avLst/>
          </a:prstGeom>
        </p:spPr>
        <p:txBody>
          <a:bodyPr vert="horz" lIns="0" tIns="0" rIns="0" bIns="0" rtlCol="0" anchor="ctr" anchorCtr="0">
            <a:noAutofit/>
          </a:bodyPr>
          <a:lstStyle>
            <a:lvl1pPr algn="r" eaLnBrk="1" fontAlgn="auto" hangingPunct="1">
              <a:spcBef>
                <a:spcPts val="0"/>
              </a:spcBef>
              <a:spcAft>
                <a:spcPts val="0"/>
              </a:spcAft>
              <a:defRPr sz="1000" b="1" cap="all">
                <a:solidFill>
                  <a:schemeClr val="tx1"/>
                </a:solidFill>
                <a:latin typeface="+mj-lt"/>
              </a:defRPr>
            </a:lvl1pPr>
          </a:lstStyle>
          <a:p>
            <a:pPr>
              <a:defRPr/>
            </a:pPr>
            <a:fld id="{8EAF5609-065B-4BA4-8F55-E09C0D2ABC27}" type="datetime1">
              <a:rPr lang="fr-FR" smtClean="0"/>
              <a:t>26/09/2025</a:t>
            </a:fld>
            <a:endParaRPr lang="fr-FR" dirty="0"/>
          </a:p>
        </p:txBody>
      </p:sp>
      <p:sp>
        <p:nvSpPr>
          <p:cNvPr id="5" name="Espace réservé du pied de page 4">
            <a:extLst>
              <a:ext uri="{FF2B5EF4-FFF2-40B4-BE49-F238E27FC236}">
                <a16:creationId xmlns:a16="http://schemas.microsoft.com/office/drawing/2014/main" id="{D30DD45A-7A2C-4B4C-A896-B22746B639E4}"/>
              </a:ext>
            </a:extLst>
          </p:cNvPr>
          <p:cNvSpPr>
            <a:spLocks noGrp="1"/>
          </p:cNvSpPr>
          <p:nvPr>
            <p:ph type="ftr" sz="quarter" idx="3"/>
          </p:nvPr>
        </p:nvSpPr>
        <p:spPr bwMode="gray">
          <a:xfrm>
            <a:off x="480484" y="6615296"/>
            <a:ext cx="7871883" cy="242703"/>
          </a:xfrm>
          <a:prstGeom prst="rect">
            <a:avLst/>
          </a:prstGeom>
        </p:spPr>
        <p:txBody>
          <a:bodyPr vert="horz" lIns="0" tIns="0" rIns="0" bIns="0" rtlCol="0" anchor="ctr" anchorCtr="0">
            <a:noAutofit/>
          </a:bodyPr>
          <a:lstStyle>
            <a:lvl1pPr algn="l" eaLnBrk="1" fontAlgn="auto" hangingPunct="1">
              <a:spcBef>
                <a:spcPts val="0"/>
              </a:spcBef>
              <a:spcAft>
                <a:spcPts val="0"/>
              </a:spcAft>
              <a:defRPr sz="1000" b="1">
                <a:solidFill>
                  <a:schemeClr val="tx1"/>
                </a:solidFill>
                <a:latin typeface="+mj-lt"/>
              </a:defRPr>
            </a:lvl1pPr>
          </a:lstStyle>
          <a:p>
            <a:pPr>
              <a:defRPr/>
            </a:pPr>
            <a:r>
              <a:rPr lang="fr-FR" dirty="0"/>
              <a:t>Délégation interministérielle à l’hébergement et à l’accès au logement</a:t>
            </a:r>
          </a:p>
        </p:txBody>
      </p:sp>
      <p:sp>
        <p:nvSpPr>
          <p:cNvPr id="6" name="Espace réservé du numéro de diapositive 5">
            <a:extLst>
              <a:ext uri="{FF2B5EF4-FFF2-40B4-BE49-F238E27FC236}">
                <a16:creationId xmlns:a16="http://schemas.microsoft.com/office/drawing/2014/main" id="{D4A57AA4-C9A6-4272-ABF7-80116F7CB21E}"/>
              </a:ext>
            </a:extLst>
          </p:cNvPr>
          <p:cNvSpPr>
            <a:spLocks noGrp="1"/>
          </p:cNvSpPr>
          <p:nvPr>
            <p:ph type="sldNum" sz="quarter" idx="4"/>
          </p:nvPr>
        </p:nvSpPr>
        <p:spPr bwMode="gray">
          <a:xfrm>
            <a:off x="8352367" y="6615296"/>
            <a:ext cx="1799167" cy="242703"/>
          </a:xfrm>
          <a:prstGeom prst="rect">
            <a:avLst/>
          </a:prstGeom>
        </p:spPr>
        <p:txBody>
          <a:bodyPr vert="horz" lIns="0" tIns="0" rIns="0" bIns="0" rtlCol="0" anchor="ctr" anchorCtr="0">
            <a:noAutofit/>
          </a:bodyPr>
          <a:lstStyle>
            <a:lvl1pPr algn="r" eaLnBrk="1" fontAlgn="auto" hangingPunct="1">
              <a:spcBef>
                <a:spcPts val="0"/>
              </a:spcBef>
              <a:spcAft>
                <a:spcPts val="0"/>
              </a:spcAft>
              <a:defRPr sz="1000" b="1" smtClean="0">
                <a:solidFill>
                  <a:schemeClr val="tx1"/>
                </a:solidFill>
                <a:latin typeface="+mj-lt"/>
              </a:defRPr>
            </a:lvl1pPr>
          </a:lstStyle>
          <a:p>
            <a:pPr>
              <a:defRPr/>
            </a:pPr>
            <a:fld id="{BAFF5295-D322-43C5-A54D-B5BE5FA7F819}" type="slidenum">
              <a:rPr lang="fr-FR" smtClean="0"/>
              <a:pPr>
                <a:defRPr/>
              </a:pPr>
              <a:t>‹N°›</a:t>
            </a:fld>
            <a:endParaRPr lang="fr-FR" dirty="0"/>
          </a:p>
        </p:txBody>
      </p:sp>
      <p:cxnSp>
        <p:nvCxnSpPr>
          <p:cNvPr id="10" name="Connecteur droit 9">
            <a:extLst>
              <a:ext uri="{FF2B5EF4-FFF2-40B4-BE49-F238E27FC236}">
                <a16:creationId xmlns:a16="http://schemas.microsoft.com/office/drawing/2014/main" id="{F22EF4B0-DA91-4A7C-9AD0-FD3AD13EEED9}"/>
              </a:ext>
            </a:extLst>
          </p:cNvPr>
          <p:cNvCxnSpPr/>
          <p:nvPr userDrawn="1"/>
        </p:nvCxnSpPr>
        <p:spPr bwMode="gray">
          <a:xfrm>
            <a:off x="480485" y="6608233"/>
            <a:ext cx="11231033"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1032" name="Image 6">
            <a:extLst>
              <a:ext uri="{FF2B5EF4-FFF2-40B4-BE49-F238E27FC236}">
                <a16:creationId xmlns:a16="http://schemas.microsoft.com/office/drawing/2014/main" id="{65B71EB6-0CF7-4B08-ABCF-E378C1B8C82B}"/>
              </a:ext>
            </a:extLst>
          </p:cNvPr>
          <p:cNvPicPr>
            <a:picLocks noChangeAspect="1" noChangeArrowheads="1"/>
          </p:cNvPicPr>
          <p:nvPr userDrawn="1"/>
        </p:nvPicPr>
        <p:blipFill>
          <a:blip r:embed="rId10" cstate="print">
            <a:extLst>
              <a:ext uri="{28A0092B-C50C-407E-A947-70E740481C1C}">
                <a14:useLocalDpi xmlns:a14="http://schemas.microsoft.com/office/drawing/2010/main" val="0"/>
              </a:ext>
            </a:extLst>
          </a:blip>
          <a:srcRect/>
          <a:stretch>
            <a:fillRect/>
          </a:stretch>
        </p:blipFill>
        <p:spPr bwMode="gray">
          <a:xfrm>
            <a:off x="383118" y="143933"/>
            <a:ext cx="960967" cy="719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MSIPCMContentMarking" descr="{&quot;HashCode&quot;:-1489314896,&quot;Placement&quot;:&quot;Footer&quot;,&quot;Top&quot;:385.811737,&quot;Left&quot;:0.0,&quot;SlideWidth&quot;:720,&quot;SlideHeight&quot;:405}">
            <a:extLst>
              <a:ext uri="{FF2B5EF4-FFF2-40B4-BE49-F238E27FC236}">
                <a16:creationId xmlns:a16="http://schemas.microsoft.com/office/drawing/2014/main" id="{896FCC2F-CCCF-4B64-8CBA-BA13A9571E35}"/>
              </a:ext>
            </a:extLst>
          </p:cNvPr>
          <p:cNvSpPr txBox="1"/>
          <p:nvPr userDrawn="1"/>
        </p:nvSpPr>
        <p:spPr>
          <a:xfrm>
            <a:off x="6612934" y="6615297"/>
            <a:ext cx="1739433" cy="153888"/>
          </a:xfrm>
          <a:prstGeom prst="rect">
            <a:avLst/>
          </a:prstGeom>
          <a:noFill/>
        </p:spPr>
        <p:txBody>
          <a:bodyPr vert="horz" wrap="square" lIns="0" tIns="0" rIns="0" bIns="0" rtlCol="0" anchor="ctr" anchorCtr="1">
            <a:spAutoFit/>
          </a:bodyPr>
          <a:lstStyle/>
          <a:p>
            <a:pPr algn="l">
              <a:spcBef>
                <a:spcPts val="0"/>
              </a:spcBef>
              <a:spcAft>
                <a:spcPts val="0"/>
              </a:spcAft>
            </a:pPr>
            <a:r>
              <a:rPr lang="fr-FR" sz="1000" dirty="0">
                <a:solidFill>
                  <a:srgbClr val="CF022B"/>
                </a:solidFill>
                <a:latin typeface="+mj-lt"/>
                <a:ea typeface="Calibri" panose="020F0502020204030204" pitchFamily="34" charset="0"/>
                <a:cs typeface="Calibri" panose="020F0502020204030204" pitchFamily="34" charset="0"/>
              </a:rPr>
              <a:t>C2 – Usage restreint </a:t>
            </a:r>
          </a:p>
        </p:txBody>
      </p:sp>
    </p:spTree>
    <p:extLst>
      <p:ext uri="{BB962C8B-B14F-4D97-AF65-F5344CB8AC3E}">
        <p14:creationId xmlns:p14="http://schemas.microsoft.com/office/powerpoint/2010/main" val="1033343835"/>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7" r:id="rId7"/>
    <p:sldLayoutId id="2147483678" r:id="rId8"/>
  </p:sldLayoutIdLst>
  <p:hf sldNum="0" hdr="0"/>
  <p:txStyles>
    <p:titleStyle>
      <a:lvl1pPr algn="l" rtl="0" fontAlgn="base">
        <a:lnSpc>
          <a:spcPct val="90000"/>
        </a:lnSpc>
        <a:spcBef>
          <a:spcPct val="0"/>
        </a:spcBef>
        <a:spcAft>
          <a:spcPct val="0"/>
        </a:spcAft>
        <a:defRPr sz="3333" b="1" kern="1200">
          <a:solidFill>
            <a:schemeClr val="tx1"/>
          </a:solidFill>
          <a:latin typeface="+mj-lt"/>
          <a:ea typeface="+mj-ea"/>
          <a:cs typeface="+mj-cs"/>
        </a:defRPr>
      </a:lvl1pPr>
      <a:lvl2pPr algn="l" rtl="0" fontAlgn="base">
        <a:lnSpc>
          <a:spcPct val="90000"/>
        </a:lnSpc>
        <a:spcBef>
          <a:spcPct val="0"/>
        </a:spcBef>
        <a:spcAft>
          <a:spcPct val="0"/>
        </a:spcAft>
        <a:defRPr sz="3333" b="1">
          <a:solidFill>
            <a:schemeClr val="tx1"/>
          </a:solidFill>
          <a:latin typeface="Marianne"/>
        </a:defRPr>
      </a:lvl2pPr>
      <a:lvl3pPr algn="l" rtl="0" fontAlgn="base">
        <a:lnSpc>
          <a:spcPct val="90000"/>
        </a:lnSpc>
        <a:spcBef>
          <a:spcPct val="0"/>
        </a:spcBef>
        <a:spcAft>
          <a:spcPct val="0"/>
        </a:spcAft>
        <a:defRPr sz="3333" b="1">
          <a:solidFill>
            <a:schemeClr val="tx1"/>
          </a:solidFill>
          <a:latin typeface="Marianne"/>
        </a:defRPr>
      </a:lvl3pPr>
      <a:lvl4pPr algn="l" rtl="0" fontAlgn="base">
        <a:lnSpc>
          <a:spcPct val="90000"/>
        </a:lnSpc>
        <a:spcBef>
          <a:spcPct val="0"/>
        </a:spcBef>
        <a:spcAft>
          <a:spcPct val="0"/>
        </a:spcAft>
        <a:defRPr sz="3333" b="1">
          <a:solidFill>
            <a:schemeClr val="tx1"/>
          </a:solidFill>
          <a:latin typeface="Marianne"/>
        </a:defRPr>
      </a:lvl4pPr>
      <a:lvl5pPr algn="l" rtl="0" fontAlgn="base">
        <a:lnSpc>
          <a:spcPct val="90000"/>
        </a:lnSpc>
        <a:spcBef>
          <a:spcPct val="0"/>
        </a:spcBef>
        <a:spcAft>
          <a:spcPct val="0"/>
        </a:spcAft>
        <a:defRPr sz="3333" b="1">
          <a:solidFill>
            <a:schemeClr val="tx1"/>
          </a:solidFill>
          <a:latin typeface="Marianne"/>
        </a:defRPr>
      </a:lvl5pPr>
      <a:lvl6pPr marL="609585" algn="l" rtl="0" fontAlgn="base">
        <a:lnSpc>
          <a:spcPct val="90000"/>
        </a:lnSpc>
        <a:spcBef>
          <a:spcPct val="0"/>
        </a:spcBef>
        <a:spcAft>
          <a:spcPct val="0"/>
        </a:spcAft>
        <a:defRPr sz="3333" b="1">
          <a:solidFill>
            <a:schemeClr val="tx1"/>
          </a:solidFill>
          <a:latin typeface="Marianne"/>
        </a:defRPr>
      </a:lvl6pPr>
      <a:lvl7pPr marL="1219170" algn="l" rtl="0" fontAlgn="base">
        <a:lnSpc>
          <a:spcPct val="90000"/>
        </a:lnSpc>
        <a:spcBef>
          <a:spcPct val="0"/>
        </a:spcBef>
        <a:spcAft>
          <a:spcPct val="0"/>
        </a:spcAft>
        <a:defRPr sz="3333" b="1">
          <a:solidFill>
            <a:schemeClr val="tx1"/>
          </a:solidFill>
          <a:latin typeface="Marianne"/>
        </a:defRPr>
      </a:lvl7pPr>
      <a:lvl8pPr marL="1828754" algn="l" rtl="0" fontAlgn="base">
        <a:lnSpc>
          <a:spcPct val="90000"/>
        </a:lnSpc>
        <a:spcBef>
          <a:spcPct val="0"/>
        </a:spcBef>
        <a:spcAft>
          <a:spcPct val="0"/>
        </a:spcAft>
        <a:defRPr sz="3333" b="1">
          <a:solidFill>
            <a:schemeClr val="tx1"/>
          </a:solidFill>
          <a:latin typeface="Marianne"/>
        </a:defRPr>
      </a:lvl8pPr>
      <a:lvl9pPr marL="2438339" algn="l" rtl="0" fontAlgn="base">
        <a:lnSpc>
          <a:spcPct val="90000"/>
        </a:lnSpc>
        <a:spcBef>
          <a:spcPct val="0"/>
        </a:spcBef>
        <a:spcAft>
          <a:spcPct val="0"/>
        </a:spcAft>
        <a:defRPr sz="3333" b="1">
          <a:solidFill>
            <a:schemeClr val="tx1"/>
          </a:solidFill>
          <a:latin typeface="Marianne"/>
        </a:defRPr>
      </a:lvl9pPr>
    </p:titleStyle>
    <p:bodyStyle>
      <a:lvl1pPr algn="l" rtl="0" fontAlgn="base">
        <a:spcBef>
          <a:spcPct val="0"/>
        </a:spcBef>
        <a:spcAft>
          <a:spcPts val="667"/>
        </a:spcAft>
        <a:buFont typeface="Arial" panose="020B0604020202020204" pitchFamily="34" charset="0"/>
        <a:defRPr sz="1333" kern="1200">
          <a:solidFill>
            <a:schemeClr val="tx1"/>
          </a:solidFill>
          <a:latin typeface="+mn-lt"/>
          <a:ea typeface="+mn-ea"/>
          <a:cs typeface="+mn-cs"/>
        </a:defRPr>
      </a:lvl1pPr>
      <a:lvl2pPr marL="334425" indent="-95248" algn="l" rtl="0" fontAlgn="base">
        <a:spcBef>
          <a:spcPts val="800"/>
        </a:spcBef>
        <a:spcAft>
          <a:spcPts val="800"/>
        </a:spcAft>
        <a:buFont typeface="Arial" panose="020B0604020202020204" pitchFamily="34" charset="0"/>
        <a:buChar char="•"/>
        <a:defRPr sz="1200" kern="1200">
          <a:solidFill>
            <a:schemeClr val="tx1"/>
          </a:solidFill>
          <a:latin typeface="+mn-lt"/>
          <a:ea typeface="+mn-ea"/>
          <a:cs typeface="+mn-cs"/>
        </a:defRPr>
      </a:lvl2pPr>
      <a:lvl3pPr marL="575719" indent="-95248" algn="l" rtl="0" fontAlgn="base">
        <a:spcBef>
          <a:spcPts val="133"/>
        </a:spcBef>
        <a:spcAft>
          <a:spcPts val="133"/>
        </a:spcAft>
        <a:buSzPct val="100000"/>
        <a:buFont typeface="Arial" panose="020B0604020202020204" pitchFamily="34" charset="0"/>
        <a:buChar char="•"/>
        <a:defRPr sz="1067" kern="1200">
          <a:solidFill>
            <a:schemeClr val="tx1"/>
          </a:solidFill>
          <a:latin typeface="+mn-lt"/>
          <a:ea typeface="+mn-ea"/>
          <a:cs typeface="+mn-cs"/>
        </a:defRPr>
      </a:lvl3pPr>
      <a:lvl4pPr marL="814897" indent="-95248" algn="l" rtl="0" fontAlgn="base">
        <a:spcBef>
          <a:spcPts val="133"/>
        </a:spcBef>
        <a:spcAft>
          <a:spcPts val="133"/>
        </a:spcAft>
        <a:buSzPct val="100000"/>
        <a:buFont typeface="Arial" panose="020B0604020202020204" pitchFamily="34" charset="0"/>
        <a:buChar char="•"/>
        <a:defRPr sz="933" kern="1200">
          <a:solidFill>
            <a:schemeClr val="tx1"/>
          </a:solidFill>
          <a:latin typeface="+mn-lt"/>
          <a:ea typeface="+mn-ea"/>
          <a:cs typeface="+mn-cs"/>
        </a:defRPr>
      </a:lvl4pPr>
      <a:lvl5pPr marL="1102756" indent="-95248" algn="l" rtl="0" fontAlgn="base">
        <a:spcBef>
          <a:spcPts val="133"/>
        </a:spcBef>
        <a:spcAft>
          <a:spcPts val="133"/>
        </a:spcAft>
        <a:buSzPct val="100000"/>
        <a:buFont typeface="Arial" panose="020B0604020202020204" pitchFamily="34" charset="0"/>
        <a:buChar char="•"/>
        <a:defRPr sz="933"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fr-FR"/>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bwMode="gray">
          <a:xfrm>
            <a:off x="479999" y="1200000"/>
            <a:ext cx="11232000" cy="960000"/>
          </a:xfrm>
          <a:prstGeom prst="rect">
            <a:avLst/>
          </a:prstGeom>
        </p:spPr>
        <p:txBody>
          <a:bodyPr vert="horz" lIns="0" tIns="0" rIns="0" bIns="0" rtlCol="0" anchor="t" anchorCtr="0">
            <a:noAutofit/>
          </a:bodyPr>
          <a:lstStyle/>
          <a:p>
            <a:r>
              <a:rPr lang="fr-FR" noProof="0"/>
              <a:t>Titre</a:t>
            </a:r>
          </a:p>
        </p:txBody>
      </p:sp>
      <p:sp>
        <p:nvSpPr>
          <p:cNvPr id="3" name="Espace réservé du texte 2"/>
          <p:cNvSpPr>
            <a:spLocks noGrp="1"/>
          </p:cNvSpPr>
          <p:nvPr>
            <p:ph type="body" idx="1"/>
          </p:nvPr>
        </p:nvSpPr>
        <p:spPr bwMode="gray">
          <a:xfrm>
            <a:off x="479999" y="2448000"/>
            <a:ext cx="11232000" cy="3432000"/>
          </a:xfrm>
          <a:prstGeom prst="rect">
            <a:avLst/>
          </a:prstGeom>
        </p:spPr>
        <p:txBody>
          <a:bodyPr vert="horz" lIns="0" tIns="0" rIns="0" bIns="0" rtlCol="0" anchor="t" anchorCtr="0">
            <a:noAutofit/>
          </a:bodyPr>
          <a:lstStyle/>
          <a:p>
            <a:pPr lvl="0"/>
            <a:r>
              <a:rPr lang="fr-FR" noProof="0"/>
              <a:t>Texte de niveau 1</a:t>
            </a:r>
          </a:p>
          <a:p>
            <a:pPr lvl="1"/>
            <a:r>
              <a:rPr lang="fr-FR" noProof="0"/>
              <a:t>Texte de niveau 2</a:t>
            </a:r>
          </a:p>
          <a:p>
            <a:pPr lvl="2"/>
            <a:r>
              <a:rPr lang="fr-FR" noProof="0"/>
              <a:t>Texte de niveau 3</a:t>
            </a:r>
          </a:p>
          <a:p>
            <a:pPr lvl="3"/>
            <a:r>
              <a:rPr lang="fr-FR" noProof="0"/>
              <a:t>Texte de niveau 4</a:t>
            </a:r>
          </a:p>
          <a:p>
            <a:pPr lvl="4"/>
            <a:r>
              <a:rPr lang="fr-FR" noProof="0"/>
              <a:t>Texte de niveau 5</a:t>
            </a:r>
          </a:p>
        </p:txBody>
      </p:sp>
      <p:pic>
        <p:nvPicPr>
          <p:cNvPr id="7" name="Image 6"/>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bwMode="gray">
          <a:xfrm>
            <a:off x="384000" y="144000"/>
            <a:ext cx="960000" cy="720000"/>
          </a:xfrm>
          <a:prstGeom prst="rect">
            <a:avLst/>
          </a:prstGeom>
        </p:spPr>
      </p:pic>
      <p:cxnSp>
        <p:nvCxnSpPr>
          <p:cNvPr id="14" name="Google Shape;169;p14">
            <a:extLst>
              <a:ext uri="{FF2B5EF4-FFF2-40B4-BE49-F238E27FC236}">
                <a16:creationId xmlns:a16="http://schemas.microsoft.com/office/drawing/2014/main" id="{BCC06D1D-78A4-90D9-320E-35976AFD1888}"/>
              </a:ext>
            </a:extLst>
          </p:cNvPr>
          <p:cNvCxnSpPr/>
          <p:nvPr userDrawn="1"/>
        </p:nvCxnSpPr>
        <p:spPr>
          <a:xfrm>
            <a:off x="480485" y="6379633"/>
            <a:ext cx="11231033" cy="0"/>
          </a:xfrm>
          <a:prstGeom prst="straightConnector1">
            <a:avLst/>
          </a:prstGeom>
          <a:noFill/>
          <a:ln w="10150" cap="flat" cmpd="sng">
            <a:solidFill>
              <a:schemeClr val="dk1"/>
            </a:solidFill>
            <a:prstDash val="solid"/>
            <a:round/>
            <a:headEnd type="none" w="sm" len="sm"/>
            <a:tailEnd type="none" w="sm" len="sm"/>
          </a:ln>
        </p:spPr>
      </p:cxnSp>
      <p:sp>
        <p:nvSpPr>
          <p:cNvPr id="15" name="Espace réservé du pied de page 3">
            <a:extLst>
              <a:ext uri="{FF2B5EF4-FFF2-40B4-BE49-F238E27FC236}">
                <a16:creationId xmlns:a16="http://schemas.microsoft.com/office/drawing/2014/main" id="{3FD3B5A3-6EC0-E99E-595F-9BA34DCA56AD}"/>
              </a:ext>
            </a:extLst>
          </p:cNvPr>
          <p:cNvSpPr txBox="1">
            <a:spLocks/>
          </p:cNvSpPr>
          <p:nvPr userDrawn="1"/>
        </p:nvSpPr>
        <p:spPr bwMode="gray">
          <a:xfrm>
            <a:off x="480485" y="6377517"/>
            <a:ext cx="7871883" cy="480483"/>
          </a:xfrm>
          <a:prstGeom prst="rect">
            <a:avLst/>
          </a:prstGeom>
        </p:spPr>
        <p:txBody>
          <a:bodyPr vert="horz" lIns="0" tIns="0" rIns="0" bIns="0" rtlCol="0" anchor="ctr" anchorCtr="0">
            <a:noAutofit/>
          </a:bodyPr>
          <a:lstStyle>
            <a:defPPr>
              <a:defRPr lang="fr-FR"/>
            </a:defPPr>
            <a:lvl1pPr marL="0" algn="l" defTabSz="914400" rtl="0" eaLnBrk="1" fontAlgn="auto" latinLnBrk="0" hangingPunct="1">
              <a:spcBef>
                <a:spcPts val="0"/>
              </a:spcBef>
              <a:spcAft>
                <a:spcPts val="0"/>
              </a:spcAft>
              <a:defRPr sz="750" b="1"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a:solidFill>
                  <a:srgbClr val="000000"/>
                </a:solidFill>
                <a:latin typeface="Marianne"/>
              </a:rPr>
              <a:t>Délégation interministérielle à l’hébergement et à l’accès au logement</a:t>
            </a:r>
          </a:p>
        </p:txBody>
      </p:sp>
      <p:sp>
        <p:nvSpPr>
          <p:cNvPr id="16" name="Espace réservé du numéro de diapositive 4">
            <a:extLst>
              <a:ext uri="{FF2B5EF4-FFF2-40B4-BE49-F238E27FC236}">
                <a16:creationId xmlns:a16="http://schemas.microsoft.com/office/drawing/2014/main" id="{D2A81AFE-8E52-DDDD-1545-403D43614659}"/>
              </a:ext>
            </a:extLst>
          </p:cNvPr>
          <p:cNvSpPr txBox="1">
            <a:spLocks/>
          </p:cNvSpPr>
          <p:nvPr userDrawn="1"/>
        </p:nvSpPr>
        <p:spPr bwMode="gray">
          <a:xfrm>
            <a:off x="8352369" y="6377517"/>
            <a:ext cx="1799167" cy="480483"/>
          </a:xfrm>
          <a:prstGeom prst="rect">
            <a:avLst/>
          </a:prstGeom>
        </p:spPr>
        <p:txBody>
          <a:bodyPr vert="horz" lIns="0" tIns="0" rIns="0" bIns="0" rtlCol="0" anchor="ctr" anchorCtr="0">
            <a:noAutofit/>
          </a:bodyPr>
          <a:lstStyle>
            <a:defPPr>
              <a:defRPr lang="fr-FR"/>
            </a:defPPr>
            <a:lvl1pPr marL="0" algn="r" defTabSz="914400" rtl="0" eaLnBrk="1" fontAlgn="auto" latinLnBrk="0" hangingPunct="1">
              <a:spcBef>
                <a:spcPts val="0"/>
              </a:spcBef>
              <a:spcAft>
                <a:spcPts val="0"/>
              </a:spcAft>
              <a:defRPr sz="750" b="1" kern="1200" smtClean="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33122C9-A0B9-462F-8757-0847AD287B63}" type="slidenum">
              <a:rPr lang="fr-FR" sz="1000" smtClean="0">
                <a:solidFill>
                  <a:srgbClr val="000000"/>
                </a:solidFill>
                <a:latin typeface="Marianne"/>
              </a:rPr>
              <a:pPr/>
              <a:t>‹N°›</a:t>
            </a:fld>
            <a:endParaRPr lang="fr-FR" sz="1000" dirty="0">
              <a:solidFill>
                <a:srgbClr val="000000"/>
              </a:solidFill>
              <a:latin typeface="Marianne"/>
            </a:endParaRPr>
          </a:p>
        </p:txBody>
      </p:sp>
      <p:sp>
        <p:nvSpPr>
          <p:cNvPr id="17" name="Espace réservé de la date 3">
            <a:extLst>
              <a:ext uri="{FF2B5EF4-FFF2-40B4-BE49-F238E27FC236}">
                <a16:creationId xmlns:a16="http://schemas.microsoft.com/office/drawing/2014/main" id="{A083FAF4-F4BC-6A18-2113-3ABD8379C40B}"/>
              </a:ext>
            </a:extLst>
          </p:cNvPr>
          <p:cNvSpPr txBox="1">
            <a:spLocks/>
          </p:cNvSpPr>
          <p:nvPr userDrawn="1"/>
        </p:nvSpPr>
        <p:spPr bwMode="gray">
          <a:xfrm>
            <a:off x="10151533" y="6377517"/>
            <a:ext cx="1559984" cy="480483"/>
          </a:xfrm>
          <a:prstGeom prst="rect">
            <a:avLst/>
          </a:prstGeom>
        </p:spPr>
        <p:txBody>
          <a:bodyPr vert="horz" lIns="0" tIns="0" rIns="0" bIns="0" rtlCol="0" anchor="ctr" anchorCtr="0">
            <a:noAutofit/>
          </a:bodyPr>
          <a:lstStyle>
            <a:defPPr>
              <a:defRPr lang="fr-FR"/>
            </a:defPPr>
            <a:lvl1pPr marL="0" algn="r" defTabSz="914400" rtl="0" eaLnBrk="1" fontAlgn="auto" latinLnBrk="0" hangingPunct="1">
              <a:spcBef>
                <a:spcPts val="0"/>
              </a:spcBef>
              <a:spcAft>
                <a:spcPts val="0"/>
              </a:spcAft>
              <a:defRPr sz="750" b="1" kern="1200" cap="all">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fr-FR" sz="1000" dirty="0">
                <a:solidFill>
                  <a:srgbClr val="000000"/>
                </a:solidFill>
                <a:latin typeface="Marianne"/>
              </a:rPr>
              <a:t>17/10/2024</a:t>
            </a:r>
          </a:p>
        </p:txBody>
      </p:sp>
    </p:spTree>
    <p:extLst>
      <p:ext uri="{BB962C8B-B14F-4D97-AF65-F5344CB8AC3E}">
        <p14:creationId xmlns:p14="http://schemas.microsoft.com/office/powerpoint/2010/main" val="2298242372"/>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Lst>
  <p:hf sldNum="0" hdr="0"/>
  <p:txStyles>
    <p:titleStyle>
      <a:lvl1pPr algn="l" defTabSz="1219170" rtl="0" eaLnBrk="1" latinLnBrk="0" hangingPunct="1">
        <a:lnSpc>
          <a:spcPct val="90000"/>
        </a:lnSpc>
        <a:spcBef>
          <a:spcPct val="0"/>
        </a:spcBef>
        <a:buNone/>
        <a:defRPr sz="3400" b="1" kern="1200">
          <a:solidFill>
            <a:schemeClr val="tx1"/>
          </a:solidFill>
          <a:latin typeface="+mj-lt"/>
          <a:ea typeface="+mj-ea"/>
          <a:cs typeface="+mj-cs"/>
        </a:defRPr>
      </a:lvl1pPr>
    </p:titleStyle>
    <p:bodyStyle>
      <a:lvl1pPr marL="0" indent="0" algn="l" defTabSz="1219170" rtl="0" eaLnBrk="1" latinLnBrk="0" hangingPunct="1">
        <a:lnSpc>
          <a:spcPct val="100000"/>
        </a:lnSpc>
        <a:spcBef>
          <a:spcPts val="0"/>
        </a:spcBef>
        <a:spcAft>
          <a:spcPts val="667"/>
        </a:spcAft>
        <a:buFont typeface="Arial" pitchFamily="34" charset="0"/>
        <a:buNone/>
        <a:defRPr sz="1400" b="0" kern="1200">
          <a:solidFill>
            <a:schemeClr val="tx1"/>
          </a:solidFill>
          <a:latin typeface="+mn-lt"/>
          <a:ea typeface="+mn-ea"/>
          <a:cs typeface="+mn-cs"/>
        </a:defRPr>
      </a:lvl1pPr>
      <a:lvl2pPr marL="335992" indent="-95998" algn="l" defTabSz="1219170" rtl="0" eaLnBrk="1" latinLnBrk="0" hangingPunct="1">
        <a:lnSpc>
          <a:spcPct val="100000"/>
        </a:lnSpc>
        <a:spcBef>
          <a:spcPts val="800"/>
        </a:spcBef>
        <a:spcAft>
          <a:spcPts val="800"/>
        </a:spcAft>
        <a:buFont typeface="Arial" pitchFamily="34" charset="0"/>
        <a:buChar char="•"/>
        <a:defRPr sz="1267" kern="1200">
          <a:solidFill>
            <a:schemeClr val="tx1"/>
          </a:solidFill>
          <a:latin typeface="+mn-lt"/>
          <a:ea typeface="+mn-ea"/>
          <a:cs typeface="+mn-cs"/>
        </a:defRPr>
      </a:lvl2pPr>
      <a:lvl3pPr marL="575986" indent="-95998" algn="l" defTabSz="1219170" rtl="0" eaLnBrk="1" latinLnBrk="0" hangingPunct="1">
        <a:lnSpc>
          <a:spcPct val="100000"/>
        </a:lnSpc>
        <a:spcBef>
          <a:spcPts val="133"/>
        </a:spcBef>
        <a:spcAft>
          <a:spcPts val="133"/>
        </a:spcAft>
        <a:buSzPct val="100000"/>
        <a:buFont typeface="Arial" pitchFamily="34" charset="0"/>
        <a:buChar char="•"/>
        <a:defRPr sz="1133" kern="1200">
          <a:solidFill>
            <a:schemeClr val="tx1"/>
          </a:solidFill>
          <a:latin typeface="+mn-lt"/>
          <a:ea typeface="+mn-ea"/>
          <a:cs typeface="+mn-cs"/>
        </a:defRPr>
      </a:lvl3pPr>
      <a:lvl4pPr marL="815980" indent="-95998" algn="l" defTabSz="1219170" rtl="0" eaLnBrk="1" latinLnBrk="0" hangingPunct="1">
        <a:lnSpc>
          <a:spcPct val="100000"/>
        </a:lnSpc>
        <a:spcBef>
          <a:spcPts val="133"/>
        </a:spcBef>
        <a:spcAft>
          <a:spcPts val="133"/>
        </a:spcAft>
        <a:buSzPct val="100000"/>
        <a:buFont typeface="Arial" pitchFamily="34" charset="0"/>
        <a:buChar char="•"/>
        <a:defRPr sz="1000" kern="1200">
          <a:solidFill>
            <a:schemeClr val="tx1"/>
          </a:solidFill>
          <a:latin typeface="+mn-lt"/>
          <a:ea typeface="+mn-ea"/>
          <a:cs typeface="+mn-cs"/>
        </a:defRPr>
      </a:lvl4pPr>
      <a:lvl5pPr marL="1103972" indent="-95998" algn="l" defTabSz="1219170" rtl="0" eaLnBrk="1" latinLnBrk="0" hangingPunct="1">
        <a:lnSpc>
          <a:spcPct val="100000"/>
        </a:lnSpc>
        <a:spcBef>
          <a:spcPts val="133"/>
        </a:spcBef>
        <a:spcAft>
          <a:spcPts val="133"/>
        </a:spcAft>
        <a:buSzPct val="100000"/>
        <a:buFont typeface="Arial" pitchFamily="34" charset="0"/>
        <a:buChar char="•"/>
        <a:defRPr sz="933"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fr-FR"/>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bwMode="gray">
          <a:xfrm>
            <a:off x="479999" y="1200000"/>
            <a:ext cx="11232000" cy="960000"/>
          </a:xfrm>
          <a:prstGeom prst="rect">
            <a:avLst/>
          </a:prstGeom>
        </p:spPr>
        <p:txBody>
          <a:bodyPr vert="horz" lIns="0" tIns="0" rIns="0" bIns="0" rtlCol="0" anchor="t" anchorCtr="0">
            <a:noAutofit/>
          </a:bodyPr>
          <a:lstStyle/>
          <a:p>
            <a:r>
              <a:rPr lang="fr-FR" noProof="0"/>
              <a:t>Titre</a:t>
            </a:r>
          </a:p>
        </p:txBody>
      </p:sp>
      <p:sp>
        <p:nvSpPr>
          <p:cNvPr id="3" name="Espace réservé du texte 2"/>
          <p:cNvSpPr>
            <a:spLocks noGrp="1"/>
          </p:cNvSpPr>
          <p:nvPr>
            <p:ph type="body" idx="1"/>
          </p:nvPr>
        </p:nvSpPr>
        <p:spPr bwMode="gray">
          <a:xfrm>
            <a:off x="479999" y="2448000"/>
            <a:ext cx="11232000" cy="3432000"/>
          </a:xfrm>
          <a:prstGeom prst="rect">
            <a:avLst/>
          </a:prstGeom>
        </p:spPr>
        <p:txBody>
          <a:bodyPr vert="horz" lIns="0" tIns="0" rIns="0" bIns="0" rtlCol="0" anchor="t" anchorCtr="0">
            <a:noAutofit/>
          </a:bodyPr>
          <a:lstStyle/>
          <a:p>
            <a:pPr lvl="0"/>
            <a:r>
              <a:rPr lang="fr-FR" noProof="0"/>
              <a:t>Texte de niveau 1</a:t>
            </a:r>
          </a:p>
          <a:p>
            <a:pPr lvl="1"/>
            <a:r>
              <a:rPr lang="fr-FR" noProof="0"/>
              <a:t>Texte de niveau 2</a:t>
            </a:r>
          </a:p>
          <a:p>
            <a:pPr lvl="2"/>
            <a:r>
              <a:rPr lang="fr-FR" noProof="0"/>
              <a:t>Texte de niveau 3</a:t>
            </a:r>
          </a:p>
          <a:p>
            <a:pPr lvl="3"/>
            <a:r>
              <a:rPr lang="fr-FR" noProof="0"/>
              <a:t>Texte de niveau 4</a:t>
            </a:r>
          </a:p>
          <a:p>
            <a:pPr lvl="4"/>
            <a:r>
              <a:rPr lang="fr-FR" noProof="0"/>
              <a:t>Texte de niveau 5</a:t>
            </a:r>
          </a:p>
        </p:txBody>
      </p:sp>
      <p:sp>
        <p:nvSpPr>
          <p:cNvPr id="4" name="Espace réservé de la date 3"/>
          <p:cNvSpPr>
            <a:spLocks noGrp="1"/>
          </p:cNvSpPr>
          <p:nvPr>
            <p:ph type="dt" sz="half" idx="2"/>
          </p:nvPr>
        </p:nvSpPr>
        <p:spPr bwMode="gray">
          <a:xfrm>
            <a:off x="10152000" y="6378000"/>
            <a:ext cx="1560000" cy="480000"/>
          </a:xfrm>
          <a:prstGeom prst="rect">
            <a:avLst/>
          </a:prstGeom>
        </p:spPr>
        <p:txBody>
          <a:bodyPr vert="horz" lIns="0" tIns="0" rIns="0" bIns="0" rtlCol="0" anchor="ctr" anchorCtr="0">
            <a:noAutofit/>
          </a:bodyPr>
          <a:lstStyle>
            <a:lvl1pPr algn="ctr">
              <a:defRPr sz="1000" b="1">
                <a:solidFill>
                  <a:schemeClr val="tx1"/>
                </a:solidFill>
              </a:defRPr>
            </a:lvl1pPr>
          </a:lstStyle>
          <a:p>
            <a:pPr algn="r"/>
            <a:endParaRPr lang="fr-FR" cap="all" dirty="0"/>
          </a:p>
        </p:txBody>
      </p:sp>
      <p:sp>
        <p:nvSpPr>
          <p:cNvPr id="5" name="Espace réservé du pied de page 4"/>
          <p:cNvSpPr>
            <a:spLocks noGrp="1"/>
          </p:cNvSpPr>
          <p:nvPr>
            <p:ph type="ftr" sz="quarter" idx="3"/>
          </p:nvPr>
        </p:nvSpPr>
        <p:spPr bwMode="gray">
          <a:xfrm>
            <a:off x="480001" y="6378000"/>
            <a:ext cx="7872000" cy="480000"/>
          </a:xfrm>
          <a:prstGeom prst="rect">
            <a:avLst/>
          </a:prstGeom>
        </p:spPr>
        <p:txBody>
          <a:bodyPr vert="horz" lIns="0" tIns="0" rIns="0" bIns="0" rtlCol="0" anchor="ctr" anchorCtr="0">
            <a:noAutofit/>
          </a:bodyPr>
          <a:lstStyle>
            <a:lvl1pPr algn="l">
              <a:defRPr sz="1000" b="1">
                <a:solidFill>
                  <a:schemeClr val="tx1"/>
                </a:solidFill>
              </a:defRPr>
            </a:lvl1pPr>
          </a:lstStyle>
          <a:p>
            <a:r>
              <a:rPr lang="fr-FR" dirty="0"/>
              <a:t>Offre T3 - bilan affinage et trajectoire</a:t>
            </a:r>
          </a:p>
        </p:txBody>
      </p:sp>
      <p:sp>
        <p:nvSpPr>
          <p:cNvPr id="6" name="Espace réservé du numéro de diapositive 5"/>
          <p:cNvSpPr>
            <a:spLocks noGrp="1"/>
          </p:cNvSpPr>
          <p:nvPr>
            <p:ph type="sldNum" sz="quarter" idx="4"/>
          </p:nvPr>
        </p:nvSpPr>
        <p:spPr bwMode="gray">
          <a:xfrm>
            <a:off x="8352000" y="6378000"/>
            <a:ext cx="1800000" cy="480000"/>
          </a:xfrm>
          <a:prstGeom prst="rect">
            <a:avLst/>
          </a:prstGeom>
        </p:spPr>
        <p:txBody>
          <a:bodyPr vert="horz" lIns="0" tIns="0" rIns="0" bIns="0" rtlCol="0" anchor="ctr" anchorCtr="0">
            <a:noAutofit/>
          </a:bodyPr>
          <a:lstStyle>
            <a:lvl1pPr algn="r">
              <a:defRPr sz="1000" b="1">
                <a:solidFill>
                  <a:schemeClr val="tx1"/>
                </a:solidFill>
              </a:defRPr>
            </a:lvl1pPr>
          </a:lstStyle>
          <a:p>
            <a:fld id="{733122C9-A0B9-462F-8757-0847AD287B63}" type="slidenum">
              <a:rPr lang="fr-FR" smtClean="0"/>
              <a:pPr/>
              <a:t>‹N°›</a:t>
            </a:fld>
            <a:endParaRPr lang="fr-FR" dirty="0"/>
          </a:p>
        </p:txBody>
      </p:sp>
      <p:cxnSp>
        <p:nvCxnSpPr>
          <p:cNvPr id="10" name="Connecteur droit 9"/>
          <p:cNvCxnSpPr/>
          <p:nvPr userDrawn="1"/>
        </p:nvCxnSpPr>
        <p:spPr bwMode="gray">
          <a:xfrm>
            <a:off x="480001" y="6379200"/>
            <a:ext cx="11232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7" name="Image 6"/>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bwMode="gray">
          <a:xfrm>
            <a:off x="384000" y="144000"/>
            <a:ext cx="960000" cy="720000"/>
          </a:xfrm>
          <a:prstGeom prst="rect">
            <a:avLst/>
          </a:prstGeom>
        </p:spPr>
      </p:pic>
    </p:spTree>
    <p:extLst>
      <p:ext uri="{BB962C8B-B14F-4D97-AF65-F5344CB8AC3E}">
        <p14:creationId xmlns:p14="http://schemas.microsoft.com/office/powerpoint/2010/main" val="3750429936"/>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6" r:id="rId6"/>
  </p:sldLayoutIdLst>
  <p:hf hdr="0" dt="0"/>
  <p:txStyles>
    <p:titleStyle>
      <a:lvl1pPr algn="l" defTabSz="1219187" rtl="0" eaLnBrk="1" latinLnBrk="0" hangingPunct="1">
        <a:lnSpc>
          <a:spcPct val="90000"/>
        </a:lnSpc>
        <a:spcBef>
          <a:spcPct val="0"/>
        </a:spcBef>
        <a:buNone/>
        <a:defRPr sz="3401" b="1" kern="1200">
          <a:solidFill>
            <a:schemeClr val="tx1"/>
          </a:solidFill>
          <a:latin typeface="+mj-lt"/>
          <a:ea typeface="+mj-ea"/>
          <a:cs typeface="+mj-cs"/>
        </a:defRPr>
      </a:lvl1pPr>
    </p:titleStyle>
    <p:bodyStyle>
      <a:lvl1pPr marL="0" indent="0" algn="l" defTabSz="1219187" rtl="0" eaLnBrk="1" latinLnBrk="0" hangingPunct="1">
        <a:lnSpc>
          <a:spcPct val="100000"/>
        </a:lnSpc>
        <a:spcBef>
          <a:spcPts val="0"/>
        </a:spcBef>
        <a:spcAft>
          <a:spcPts val="667"/>
        </a:spcAft>
        <a:buFont typeface="Arial" pitchFamily="34" charset="0"/>
        <a:buNone/>
        <a:defRPr sz="1400" b="0" kern="1200">
          <a:solidFill>
            <a:schemeClr val="tx1"/>
          </a:solidFill>
          <a:latin typeface="+mn-lt"/>
          <a:ea typeface="+mn-ea"/>
          <a:cs typeface="+mn-cs"/>
        </a:defRPr>
      </a:lvl1pPr>
      <a:lvl2pPr marL="335996" indent="-95999" algn="l" defTabSz="1219187" rtl="0" eaLnBrk="1" latinLnBrk="0" hangingPunct="1">
        <a:lnSpc>
          <a:spcPct val="100000"/>
        </a:lnSpc>
        <a:spcBef>
          <a:spcPts val="799"/>
        </a:spcBef>
        <a:spcAft>
          <a:spcPts val="799"/>
        </a:spcAft>
        <a:buFont typeface="Arial" pitchFamily="34" charset="0"/>
        <a:buChar char="•"/>
        <a:defRPr sz="1265" kern="1200">
          <a:solidFill>
            <a:schemeClr val="tx1"/>
          </a:solidFill>
          <a:latin typeface="+mn-lt"/>
          <a:ea typeface="+mn-ea"/>
          <a:cs typeface="+mn-cs"/>
        </a:defRPr>
      </a:lvl2pPr>
      <a:lvl3pPr marL="575994" indent="-95999" algn="l" defTabSz="1219187" rtl="0" eaLnBrk="1" latinLnBrk="0" hangingPunct="1">
        <a:lnSpc>
          <a:spcPct val="100000"/>
        </a:lnSpc>
        <a:spcBef>
          <a:spcPts val="135"/>
        </a:spcBef>
        <a:spcAft>
          <a:spcPts val="135"/>
        </a:spcAft>
        <a:buSzPct val="100000"/>
        <a:buFont typeface="Arial" pitchFamily="34" charset="0"/>
        <a:buChar char="•"/>
        <a:defRPr sz="1133" kern="1200">
          <a:solidFill>
            <a:schemeClr val="tx1"/>
          </a:solidFill>
          <a:latin typeface="+mn-lt"/>
          <a:ea typeface="+mn-ea"/>
          <a:cs typeface="+mn-cs"/>
        </a:defRPr>
      </a:lvl3pPr>
      <a:lvl4pPr marL="815990" indent="-95999" algn="l" defTabSz="1219187" rtl="0" eaLnBrk="1" latinLnBrk="0" hangingPunct="1">
        <a:lnSpc>
          <a:spcPct val="100000"/>
        </a:lnSpc>
        <a:spcBef>
          <a:spcPts val="135"/>
        </a:spcBef>
        <a:spcAft>
          <a:spcPts val="135"/>
        </a:spcAft>
        <a:buSzPct val="100000"/>
        <a:buFont typeface="Arial" pitchFamily="34" charset="0"/>
        <a:buChar char="•"/>
        <a:defRPr sz="1000" kern="1200">
          <a:solidFill>
            <a:schemeClr val="tx1"/>
          </a:solidFill>
          <a:latin typeface="+mn-lt"/>
          <a:ea typeface="+mn-ea"/>
          <a:cs typeface="+mn-cs"/>
        </a:defRPr>
      </a:lvl4pPr>
      <a:lvl5pPr marL="1103990" indent="-95999" algn="l" defTabSz="1219187" rtl="0" eaLnBrk="1" latinLnBrk="0" hangingPunct="1">
        <a:lnSpc>
          <a:spcPct val="100000"/>
        </a:lnSpc>
        <a:spcBef>
          <a:spcPts val="135"/>
        </a:spcBef>
        <a:spcAft>
          <a:spcPts val="135"/>
        </a:spcAft>
        <a:buSzPct val="100000"/>
        <a:buFont typeface="Arial" pitchFamily="34" charset="0"/>
        <a:buChar char="•"/>
        <a:defRPr sz="933" kern="1200">
          <a:solidFill>
            <a:schemeClr val="tx1"/>
          </a:solidFill>
          <a:latin typeface="+mn-lt"/>
          <a:ea typeface="+mn-ea"/>
          <a:cs typeface="+mn-cs"/>
        </a:defRPr>
      </a:lvl5pPr>
      <a:lvl6pPr marL="3352764" indent="-304796" algn="l" defTabSz="1219187" rtl="0" eaLnBrk="1" latinLnBrk="0" hangingPunct="1">
        <a:spcBef>
          <a:spcPct val="20000"/>
        </a:spcBef>
        <a:buFont typeface="Arial" pitchFamily="34" charset="0"/>
        <a:buChar char="•"/>
        <a:defRPr sz="2665" kern="1200">
          <a:solidFill>
            <a:schemeClr val="tx1"/>
          </a:solidFill>
          <a:latin typeface="+mn-lt"/>
          <a:ea typeface="+mn-ea"/>
          <a:cs typeface="+mn-cs"/>
        </a:defRPr>
      </a:lvl6pPr>
      <a:lvl7pPr marL="3962358" indent="-304796" algn="l" defTabSz="1219187" rtl="0" eaLnBrk="1" latinLnBrk="0" hangingPunct="1">
        <a:spcBef>
          <a:spcPct val="20000"/>
        </a:spcBef>
        <a:buFont typeface="Arial" pitchFamily="34" charset="0"/>
        <a:buChar char="•"/>
        <a:defRPr sz="2665" kern="1200">
          <a:solidFill>
            <a:schemeClr val="tx1"/>
          </a:solidFill>
          <a:latin typeface="+mn-lt"/>
          <a:ea typeface="+mn-ea"/>
          <a:cs typeface="+mn-cs"/>
        </a:defRPr>
      </a:lvl7pPr>
      <a:lvl8pPr marL="4571952" indent="-304796" algn="l" defTabSz="1219187" rtl="0" eaLnBrk="1" latinLnBrk="0" hangingPunct="1">
        <a:spcBef>
          <a:spcPct val="20000"/>
        </a:spcBef>
        <a:buFont typeface="Arial" pitchFamily="34" charset="0"/>
        <a:buChar char="•"/>
        <a:defRPr sz="2665" kern="1200">
          <a:solidFill>
            <a:schemeClr val="tx1"/>
          </a:solidFill>
          <a:latin typeface="+mn-lt"/>
          <a:ea typeface="+mn-ea"/>
          <a:cs typeface="+mn-cs"/>
        </a:defRPr>
      </a:lvl8pPr>
      <a:lvl9pPr marL="5181545" indent="-304796" algn="l" defTabSz="1219187" rtl="0" eaLnBrk="1" latinLnBrk="0" hangingPunct="1">
        <a:spcBef>
          <a:spcPct val="20000"/>
        </a:spcBef>
        <a:buFont typeface="Arial" pitchFamily="34" charset="0"/>
        <a:buChar char="•"/>
        <a:defRPr sz="2665" kern="1200">
          <a:solidFill>
            <a:schemeClr val="tx1"/>
          </a:solidFill>
          <a:latin typeface="+mn-lt"/>
          <a:ea typeface="+mn-ea"/>
          <a:cs typeface="+mn-cs"/>
        </a:defRPr>
      </a:lvl9pPr>
    </p:bodyStyle>
    <p:otherStyle>
      <a:defPPr>
        <a:defRPr lang="fr-FR"/>
      </a:defPPr>
      <a:lvl1pPr marL="0" algn="l" defTabSz="1219187" rtl="0" eaLnBrk="1" latinLnBrk="0" hangingPunct="1">
        <a:defRPr sz="2400" kern="1200">
          <a:solidFill>
            <a:schemeClr val="tx1"/>
          </a:solidFill>
          <a:latin typeface="+mn-lt"/>
          <a:ea typeface="+mn-ea"/>
          <a:cs typeface="+mn-cs"/>
        </a:defRPr>
      </a:lvl1pPr>
      <a:lvl2pPr marL="609594" algn="l" defTabSz="1219187" rtl="0" eaLnBrk="1" latinLnBrk="0" hangingPunct="1">
        <a:defRPr sz="2400" kern="1200">
          <a:solidFill>
            <a:schemeClr val="tx1"/>
          </a:solidFill>
          <a:latin typeface="+mn-lt"/>
          <a:ea typeface="+mn-ea"/>
          <a:cs typeface="+mn-cs"/>
        </a:defRPr>
      </a:lvl2pPr>
      <a:lvl3pPr marL="1219187" algn="l" defTabSz="1219187" rtl="0" eaLnBrk="1" latinLnBrk="0" hangingPunct="1">
        <a:defRPr sz="2400" kern="1200">
          <a:solidFill>
            <a:schemeClr val="tx1"/>
          </a:solidFill>
          <a:latin typeface="+mn-lt"/>
          <a:ea typeface="+mn-ea"/>
          <a:cs typeface="+mn-cs"/>
        </a:defRPr>
      </a:lvl3pPr>
      <a:lvl4pPr marL="1828781" algn="l" defTabSz="1219187" rtl="0" eaLnBrk="1" latinLnBrk="0" hangingPunct="1">
        <a:defRPr sz="2400" kern="1200">
          <a:solidFill>
            <a:schemeClr val="tx1"/>
          </a:solidFill>
          <a:latin typeface="+mn-lt"/>
          <a:ea typeface="+mn-ea"/>
          <a:cs typeface="+mn-cs"/>
        </a:defRPr>
      </a:lvl4pPr>
      <a:lvl5pPr marL="2438374" algn="l" defTabSz="1219187" rtl="0" eaLnBrk="1" latinLnBrk="0" hangingPunct="1">
        <a:defRPr sz="2400" kern="1200">
          <a:solidFill>
            <a:schemeClr val="tx1"/>
          </a:solidFill>
          <a:latin typeface="+mn-lt"/>
          <a:ea typeface="+mn-ea"/>
          <a:cs typeface="+mn-cs"/>
        </a:defRPr>
      </a:lvl5pPr>
      <a:lvl6pPr marL="3047968" algn="l" defTabSz="1219187" rtl="0" eaLnBrk="1" latinLnBrk="0" hangingPunct="1">
        <a:defRPr sz="2400" kern="1200">
          <a:solidFill>
            <a:schemeClr val="tx1"/>
          </a:solidFill>
          <a:latin typeface="+mn-lt"/>
          <a:ea typeface="+mn-ea"/>
          <a:cs typeface="+mn-cs"/>
        </a:defRPr>
      </a:lvl6pPr>
      <a:lvl7pPr marL="3657562" algn="l" defTabSz="1219187" rtl="0" eaLnBrk="1" latinLnBrk="0" hangingPunct="1">
        <a:defRPr sz="2400" kern="1200">
          <a:solidFill>
            <a:schemeClr val="tx1"/>
          </a:solidFill>
          <a:latin typeface="+mn-lt"/>
          <a:ea typeface="+mn-ea"/>
          <a:cs typeface="+mn-cs"/>
        </a:defRPr>
      </a:lvl7pPr>
      <a:lvl8pPr marL="4267155" algn="l" defTabSz="1219187" rtl="0" eaLnBrk="1" latinLnBrk="0" hangingPunct="1">
        <a:defRPr sz="2400" kern="1200">
          <a:solidFill>
            <a:schemeClr val="tx1"/>
          </a:solidFill>
          <a:latin typeface="+mn-lt"/>
          <a:ea typeface="+mn-ea"/>
          <a:cs typeface="+mn-cs"/>
        </a:defRPr>
      </a:lvl8pPr>
      <a:lvl9pPr marL="4876749" algn="l" defTabSz="1219187" rtl="0" eaLnBrk="1" latinLnBrk="0" hangingPunct="1">
        <a:defRPr sz="24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bwMode="gray">
          <a:xfrm>
            <a:off x="479999" y="1200000"/>
            <a:ext cx="11232000" cy="960000"/>
          </a:xfrm>
          <a:prstGeom prst="rect">
            <a:avLst/>
          </a:prstGeom>
        </p:spPr>
        <p:txBody>
          <a:bodyPr vert="horz" lIns="0" tIns="0" rIns="0" bIns="0" rtlCol="0" anchor="t" anchorCtr="0">
            <a:noAutofit/>
          </a:bodyPr>
          <a:lstStyle/>
          <a:p>
            <a:r>
              <a:rPr lang="fr-FR" noProof="0"/>
              <a:t>Titre</a:t>
            </a:r>
          </a:p>
        </p:txBody>
      </p:sp>
      <p:sp>
        <p:nvSpPr>
          <p:cNvPr id="3" name="Espace réservé du texte 2"/>
          <p:cNvSpPr>
            <a:spLocks noGrp="1"/>
          </p:cNvSpPr>
          <p:nvPr>
            <p:ph type="body" idx="1"/>
          </p:nvPr>
        </p:nvSpPr>
        <p:spPr bwMode="gray">
          <a:xfrm>
            <a:off x="479999" y="2448000"/>
            <a:ext cx="11232000" cy="3432000"/>
          </a:xfrm>
          <a:prstGeom prst="rect">
            <a:avLst/>
          </a:prstGeom>
        </p:spPr>
        <p:txBody>
          <a:bodyPr vert="horz" lIns="0" tIns="0" rIns="0" bIns="0" rtlCol="0" anchor="t" anchorCtr="0">
            <a:noAutofit/>
          </a:bodyPr>
          <a:lstStyle/>
          <a:p>
            <a:pPr lvl="0"/>
            <a:r>
              <a:rPr lang="fr-FR" noProof="0"/>
              <a:t>Texte de niveau 1</a:t>
            </a:r>
          </a:p>
          <a:p>
            <a:pPr lvl="1"/>
            <a:r>
              <a:rPr lang="fr-FR" noProof="0"/>
              <a:t>Texte de niveau 2</a:t>
            </a:r>
          </a:p>
          <a:p>
            <a:pPr lvl="2"/>
            <a:r>
              <a:rPr lang="fr-FR" noProof="0"/>
              <a:t>Texte de niveau 3</a:t>
            </a:r>
          </a:p>
          <a:p>
            <a:pPr lvl="3"/>
            <a:r>
              <a:rPr lang="fr-FR" noProof="0"/>
              <a:t>Texte de niveau 4</a:t>
            </a:r>
          </a:p>
          <a:p>
            <a:pPr lvl="4"/>
            <a:r>
              <a:rPr lang="fr-FR" noProof="0"/>
              <a:t>Texte de niveau 5</a:t>
            </a:r>
          </a:p>
        </p:txBody>
      </p:sp>
      <p:sp>
        <p:nvSpPr>
          <p:cNvPr id="4" name="Espace réservé de la date 3"/>
          <p:cNvSpPr>
            <a:spLocks noGrp="1"/>
          </p:cNvSpPr>
          <p:nvPr>
            <p:ph type="dt" sz="half" idx="2"/>
          </p:nvPr>
        </p:nvSpPr>
        <p:spPr bwMode="gray">
          <a:xfrm>
            <a:off x="10152000" y="6378000"/>
            <a:ext cx="1560000" cy="480000"/>
          </a:xfrm>
          <a:prstGeom prst="rect">
            <a:avLst/>
          </a:prstGeom>
        </p:spPr>
        <p:txBody>
          <a:bodyPr vert="horz" lIns="0" tIns="0" rIns="0" bIns="0" rtlCol="0" anchor="ctr" anchorCtr="0">
            <a:noAutofit/>
          </a:bodyPr>
          <a:lstStyle>
            <a:lvl1pPr algn="ctr">
              <a:defRPr sz="1000" b="1">
                <a:solidFill>
                  <a:schemeClr val="tx1"/>
                </a:solidFill>
              </a:defRPr>
            </a:lvl1pPr>
          </a:lstStyle>
          <a:p>
            <a:pPr algn="r"/>
            <a:endParaRPr lang="fr-FR" cap="all" dirty="0"/>
          </a:p>
        </p:txBody>
      </p:sp>
      <p:sp>
        <p:nvSpPr>
          <p:cNvPr id="5" name="Espace réservé du pied de page 4"/>
          <p:cNvSpPr>
            <a:spLocks noGrp="1"/>
          </p:cNvSpPr>
          <p:nvPr>
            <p:ph type="ftr" sz="quarter" idx="3"/>
          </p:nvPr>
        </p:nvSpPr>
        <p:spPr bwMode="gray">
          <a:xfrm>
            <a:off x="480001" y="6378000"/>
            <a:ext cx="7872000" cy="480000"/>
          </a:xfrm>
          <a:prstGeom prst="rect">
            <a:avLst/>
          </a:prstGeom>
        </p:spPr>
        <p:txBody>
          <a:bodyPr vert="horz" lIns="0" tIns="0" rIns="0" bIns="0" rtlCol="0" anchor="ctr" anchorCtr="0">
            <a:noAutofit/>
          </a:bodyPr>
          <a:lstStyle>
            <a:lvl1pPr algn="l">
              <a:defRPr sz="1000" b="1">
                <a:solidFill>
                  <a:schemeClr val="tx1"/>
                </a:solidFill>
              </a:defRPr>
            </a:lvl1pPr>
          </a:lstStyle>
          <a:p>
            <a:r>
              <a:rPr lang="fr-FR" dirty="0"/>
              <a:t>Offre T3 - bilan affinage et trajectoire</a:t>
            </a:r>
          </a:p>
        </p:txBody>
      </p:sp>
      <p:sp>
        <p:nvSpPr>
          <p:cNvPr id="6" name="Espace réservé du numéro de diapositive 5"/>
          <p:cNvSpPr>
            <a:spLocks noGrp="1"/>
          </p:cNvSpPr>
          <p:nvPr>
            <p:ph type="sldNum" sz="quarter" idx="4"/>
          </p:nvPr>
        </p:nvSpPr>
        <p:spPr bwMode="gray">
          <a:xfrm>
            <a:off x="8352000" y="6378000"/>
            <a:ext cx="1800000" cy="480000"/>
          </a:xfrm>
          <a:prstGeom prst="rect">
            <a:avLst/>
          </a:prstGeom>
        </p:spPr>
        <p:txBody>
          <a:bodyPr vert="horz" lIns="0" tIns="0" rIns="0" bIns="0" rtlCol="0" anchor="ctr" anchorCtr="0">
            <a:noAutofit/>
          </a:bodyPr>
          <a:lstStyle>
            <a:lvl1pPr algn="r">
              <a:defRPr sz="1000" b="1">
                <a:solidFill>
                  <a:schemeClr val="tx1"/>
                </a:solidFill>
              </a:defRPr>
            </a:lvl1pPr>
          </a:lstStyle>
          <a:p>
            <a:fld id="{733122C9-A0B9-462F-8757-0847AD287B63}" type="slidenum">
              <a:rPr lang="fr-FR" smtClean="0"/>
              <a:pPr/>
              <a:t>‹N°›</a:t>
            </a:fld>
            <a:endParaRPr lang="fr-FR" dirty="0"/>
          </a:p>
        </p:txBody>
      </p:sp>
      <p:cxnSp>
        <p:nvCxnSpPr>
          <p:cNvPr id="10" name="Connecteur droit 9"/>
          <p:cNvCxnSpPr/>
          <p:nvPr userDrawn="1"/>
        </p:nvCxnSpPr>
        <p:spPr bwMode="gray">
          <a:xfrm>
            <a:off x="480001" y="6379200"/>
            <a:ext cx="11232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7" name="Image 6"/>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bwMode="gray">
          <a:xfrm>
            <a:off x="384000" y="144000"/>
            <a:ext cx="960000" cy="720000"/>
          </a:xfrm>
          <a:prstGeom prst="rect">
            <a:avLst/>
          </a:prstGeom>
        </p:spPr>
      </p:pic>
    </p:spTree>
    <p:extLst>
      <p:ext uri="{BB962C8B-B14F-4D97-AF65-F5344CB8AC3E}">
        <p14:creationId xmlns:p14="http://schemas.microsoft.com/office/powerpoint/2010/main" val="1233663097"/>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5" r:id="rId7"/>
  </p:sldLayoutIdLst>
  <p:hf hdr="0" dt="0"/>
  <p:txStyles>
    <p:titleStyle>
      <a:lvl1pPr algn="l" defTabSz="1219158" rtl="0" eaLnBrk="1" latinLnBrk="0" hangingPunct="1">
        <a:lnSpc>
          <a:spcPct val="90000"/>
        </a:lnSpc>
        <a:spcBef>
          <a:spcPct val="0"/>
        </a:spcBef>
        <a:buNone/>
        <a:defRPr sz="3401" b="1" kern="1200">
          <a:solidFill>
            <a:schemeClr val="tx1"/>
          </a:solidFill>
          <a:latin typeface="+mj-lt"/>
          <a:ea typeface="+mj-ea"/>
          <a:cs typeface="+mj-cs"/>
        </a:defRPr>
      </a:lvl1pPr>
    </p:titleStyle>
    <p:bodyStyle>
      <a:lvl1pPr marL="0" indent="0" algn="l" defTabSz="1219158" rtl="0" eaLnBrk="1" latinLnBrk="0" hangingPunct="1">
        <a:lnSpc>
          <a:spcPct val="100000"/>
        </a:lnSpc>
        <a:spcBef>
          <a:spcPts val="0"/>
        </a:spcBef>
        <a:spcAft>
          <a:spcPts val="667"/>
        </a:spcAft>
        <a:buFont typeface="Arial" pitchFamily="34" charset="0"/>
        <a:buNone/>
        <a:defRPr sz="1400" b="0" kern="1200">
          <a:solidFill>
            <a:schemeClr val="tx1"/>
          </a:solidFill>
          <a:latin typeface="+mn-lt"/>
          <a:ea typeface="+mn-ea"/>
          <a:cs typeface="+mn-cs"/>
        </a:defRPr>
      </a:lvl1pPr>
      <a:lvl2pPr marL="335989" indent="-95999" algn="l" defTabSz="1219158" rtl="0" eaLnBrk="1" latinLnBrk="0" hangingPunct="1">
        <a:lnSpc>
          <a:spcPct val="100000"/>
        </a:lnSpc>
        <a:spcBef>
          <a:spcPts val="799"/>
        </a:spcBef>
        <a:spcAft>
          <a:spcPts val="799"/>
        </a:spcAft>
        <a:buFont typeface="Arial" pitchFamily="34" charset="0"/>
        <a:buChar char="•"/>
        <a:defRPr sz="1265" kern="1200">
          <a:solidFill>
            <a:schemeClr val="tx1"/>
          </a:solidFill>
          <a:latin typeface="+mn-lt"/>
          <a:ea typeface="+mn-ea"/>
          <a:cs typeface="+mn-cs"/>
        </a:defRPr>
      </a:lvl2pPr>
      <a:lvl3pPr marL="575980" indent="-95999" algn="l" defTabSz="1219158" rtl="0" eaLnBrk="1" latinLnBrk="0" hangingPunct="1">
        <a:lnSpc>
          <a:spcPct val="100000"/>
        </a:lnSpc>
        <a:spcBef>
          <a:spcPts val="135"/>
        </a:spcBef>
        <a:spcAft>
          <a:spcPts val="135"/>
        </a:spcAft>
        <a:buSzPct val="100000"/>
        <a:buFont typeface="Arial" pitchFamily="34" charset="0"/>
        <a:buChar char="•"/>
        <a:defRPr sz="1133" kern="1200">
          <a:solidFill>
            <a:schemeClr val="tx1"/>
          </a:solidFill>
          <a:latin typeface="+mn-lt"/>
          <a:ea typeface="+mn-ea"/>
          <a:cs typeface="+mn-cs"/>
        </a:defRPr>
      </a:lvl3pPr>
      <a:lvl4pPr marL="815973" indent="-95999" algn="l" defTabSz="1219158" rtl="0" eaLnBrk="1" latinLnBrk="0" hangingPunct="1">
        <a:lnSpc>
          <a:spcPct val="100000"/>
        </a:lnSpc>
        <a:spcBef>
          <a:spcPts val="135"/>
        </a:spcBef>
        <a:spcAft>
          <a:spcPts val="135"/>
        </a:spcAft>
        <a:buSzPct val="100000"/>
        <a:buFont typeface="Arial" pitchFamily="34" charset="0"/>
        <a:buChar char="•"/>
        <a:defRPr sz="1000" kern="1200">
          <a:solidFill>
            <a:schemeClr val="tx1"/>
          </a:solidFill>
          <a:latin typeface="+mn-lt"/>
          <a:ea typeface="+mn-ea"/>
          <a:cs typeface="+mn-cs"/>
        </a:defRPr>
      </a:lvl4pPr>
      <a:lvl5pPr marL="1103960" indent="-95999" algn="l" defTabSz="1219158" rtl="0" eaLnBrk="1" latinLnBrk="0" hangingPunct="1">
        <a:lnSpc>
          <a:spcPct val="100000"/>
        </a:lnSpc>
        <a:spcBef>
          <a:spcPts val="135"/>
        </a:spcBef>
        <a:spcAft>
          <a:spcPts val="135"/>
        </a:spcAft>
        <a:buSzPct val="100000"/>
        <a:buFont typeface="Arial" pitchFamily="34" charset="0"/>
        <a:buChar char="•"/>
        <a:defRPr sz="933" kern="1200">
          <a:solidFill>
            <a:schemeClr val="tx1"/>
          </a:solidFill>
          <a:latin typeface="+mn-lt"/>
          <a:ea typeface="+mn-ea"/>
          <a:cs typeface="+mn-cs"/>
        </a:defRPr>
      </a:lvl5pPr>
      <a:lvl6pPr marL="3352682" indent="-304790" algn="l" defTabSz="1219158" rtl="0" eaLnBrk="1" latinLnBrk="0" hangingPunct="1">
        <a:spcBef>
          <a:spcPct val="20000"/>
        </a:spcBef>
        <a:buFont typeface="Arial" pitchFamily="34" charset="0"/>
        <a:buChar char="•"/>
        <a:defRPr sz="2665" kern="1200">
          <a:solidFill>
            <a:schemeClr val="tx1"/>
          </a:solidFill>
          <a:latin typeface="+mn-lt"/>
          <a:ea typeface="+mn-ea"/>
          <a:cs typeface="+mn-cs"/>
        </a:defRPr>
      </a:lvl6pPr>
      <a:lvl7pPr marL="3962261" indent="-304790" algn="l" defTabSz="1219158" rtl="0" eaLnBrk="1" latinLnBrk="0" hangingPunct="1">
        <a:spcBef>
          <a:spcPct val="20000"/>
        </a:spcBef>
        <a:buFont typeface="Arial" pitchFamily="34" charset="0"/>
        <a:buChar char="•"/>
        <a:defRPr sz="2665" kern="1200">
          <a:solidFill>
            <a:schemeClr val="tx1"/>
          </a:solidFill>
          <a:latin typeface="+mn-lt"/>
          <a:ea typeface="+mn-ea"/>
          <a:cs typeface="+mn-cs"/>
        </a:defRPr>
      </a:lvl7pPr>
      <a:lvl8pPr marL="4571840" indent="-304790" algn="l" defTabSz="1219158" rtl="0" eaLnBrk="1" latinLnBrk="0" hangingPunct="1">
        <a:spcBef>
          <a:spcPct val="20000"/>
        </a:spcBef>
        <a:buFont typeface="Arial" pitchFamily="34" charset="0"/>
        <a:buChar char="•"/>
        <a:defRPr sz="2665" kern="1200">
          <a:solidFill>
            <a:schemeClr val="tx1"/>
          </a:solidFill>
          <a:latin typeface="+mn-lt"/>
          <a:ea typeface="+mn-ea"/>
          <a:cs typeface="+mn-cs"/>
        </a:defRPr>
      </a:lvl8pPr>
      <a:lvl9pPr marL="5181417" indent="-304790" algn="l" defTabSz="1219158" rtl="0" eaLnBrk="1" latinLnBrk="0" hangingPunct="1">
        <a:spcBef>
          <a:spcPct val="20000"/>
        </a:spcBef>
        <a:buFont typeface="Arial" pitchFamily="34" charset="0"/>
        <a:buChar char="•"/>
        <a:defRPr sz="2665" kern="1200">
          <a:solidFill>
            <a:schemeClr val="tx1"/>
          </a:solidFill>
          <a:latin typeface="+mn-lt"/>
          <a:ea typeface="+mn-ea"/>
          <a:cs typeface="+mn-cs"/>
        </a:defRPr>
      </a:lvl9pPr>
    </p:bodyStyle>
    <p:otherStyle>
      <a:defPPr>
        <a:defRPr lang="fr-FR"/>
      </a:defPPr>
      <a:lvl1pPr marL="0" algn="l" defTabSz="1219158" rtl="0" eaLnBrk="1" latinLnBrk="0" hangingPunct="1">
        <a:defRPr sz="2400" kern="1200">
          <a:solidFill>
            <a:schemeClr val="tx1"/>
          </a:solidFill>
          <a:latin typeface="+mn-lt"/>
          <a:ea typeface="+mn-ea"/>
          <a:cs typeface="+mn-cs"/>
        </a:defRPr>
      </a:lvl1pPr>
      <a:lvl2pPr marL="609579" algn="l" defTabSz="1219158" rtl="0" eaLnBrk="1" latinLnBrk="0" hangingPunct="1">
        <a:defRPr sz="2400" kern="1200">
          <a:solidFill>
            <a:schemeClr val="tx1"/>
          </a:solidFill>
          <a:latin typeface="+mn-lt"/>
          <a:ea typeface="+mn-ea"/>
          <a:cs typeface="+mn-cs"/>
        </a:defRPr>
      </a:lvl2pPr>
      <a:lvl3pPr marL="1219158" algn="l" defTabSz="1219158" rtl="0" eaLnBrk="1" latinLnBrk="0" hangingPunct="1">
        <a:defRPr sz="2400" kern="1200">
          <a:solidFill>
            <a:schemeClr val="tx1"/>
          </a:solidFill>
          <a:latin typeface="+mn-lt"/>
          <a:ea typeface="+mn-ea"/>
          <a:cs typeface="+mn-cs"/>
        </a:defRPr>
      </a:lvl3pPr>
      <a:lvl4pPr marL="1828734" algn="l" defTabSz="1219158" rtl="0" eaLnBrk="1" latinLnBrk="0" hangingPunct="1">
        <a:defRPr sz="2400" kern="1200">
          <a:solidFill>
            <a:schemeClr val="tx1"/>
          </a:solidFill>
          <a:latin typeface="+mn-lt"/>
          <a:ea typeface="+mn-ea"/>
          <a:cs typeface="+mn-cs"/>
        </a:defRPr>
      </a:lvl4pPr>
      <a:lvl5pPr marL="2438314" algn="l" defTabSz="1219158" rtl="0" eaLnBrk="1" latinLnBrk="0" hangingPunct="1">
        <a:defRPr sz="2400" kern="1200">
          <a:solidFill>
            <a:schemeClr val="tx1"/>
          </a:solidFill>
          <a:latin typeface="+mn-lt"/>
          <a:ea typeface="+mn-ea"/>
          <a:cs typeface="+mn-cs"/>
        </a:defRPr>
      </a:lvl5pPr>
      <a:lvl6pPr marL="3047893" algn="l" defTabSz="1219158" rtl="0" eaLnBrk="1" latinLnBrk="0" hangingPunct="1">
        <a:defRPr sz="2400" kern="1200">
          <a:solidFill>
            <a:schemeClr val="tx1"/>
          </a:solidFill>
          <a:latin typeface="+mn-lt"/>
          <a:ea typeface="+mn-ea"/>
          <a:cs typeface="+mn-cs"/>
        </a:defRPr>
      </a:lvl6pPr>
      <a:lvl7pPr marL="3657471" algn="l" defTabSz="1219158" rtl="0" eaLnBrk="1" latinLnBrk="0" hangingPunct="1">
        <a:defRPr sz="2400" kern="1200">
          <a:solidFill>
            <a:schemeClr val="tx1"/>
          </a:solidFill>
          <a:latin typeface="+mn-lt"/>
          <a:ea typeface="+mn-ea"/>
          <a:cs typeface="+mn-cs"/>
        </a:defRPr>
      </a:lvl7pPr>
      <a:lvl8pPr marL="4267048" algn="l" defTabSz="1219158" rtl="0" eaLnBrk="1" latinLnBrk="0" hangingPunct="1">
        <a:defRPr sz="2400" kern="1200">
          <a:solidFill>
            <a:schemeClr val="tx1"/>
          </a:solidFill>
          <a:latin typeface="+mn-lt"/>
          <a:ea typeface="+mn-ea"/>
          <a:cs typeface="+mn-cs"/>
        </a:defRPr>
      </a:lvl8pPr>
      <a:lvl9pPr marL="4876627" algn="l" defTabSz="1219158" rtl="0" eaLnBrk="1" latinLnBrk="0" hangingPunct="1">
        <a:defRPr sz="24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96D8A838-8E60-43E1-9B4E-20897853F789}"/>
              </a:ext>
            </a:extLst>
          </p:cNvPr>
          <p:cNvSpPr>
            <a:spLocks noGrp="1"/>
          </p:cNvSpPr>
          <p:nvPr>
            <p:ph type="title"/>
          </p:nvPr>
        </p:nvSpPr>
        <p:spPr bwMode="gray">
          <a:xfrm>
            <a:off x="480485" y="1200152"/>
            <a:ext cx="11231033" cy="958849"/>
          </a:xfrm>
          <a:prstGeom prst="rect">
            <a:avLst/>
          </a:prstGeom>
        </p:spPr>
        <p:txBody>
          <a:bodyPr vert="horz" lIns="0" tIns="0" rIns="0" bIns="0" rtlCol="0" anchor="t" anchorCtr="0">
            <a:noAutofit/>
          </a:bodyPr>
          <a:lstStyle/>
          <a:p>
            <a:r>
              <a:rPr lang="fr-FR" noProof="0"/>
              <a:t>Titre</a:t>
            </a:r>
          </a:p>
        </p:txBody>
      </p:sp>
      <p:sp>
        <p:nvSpPr>
          <p:cNvPr id="3" name="Espace réservé du texte 2">
            <a:extLst>
              <a:ext uri="{FF2B5EF4-FFF2-40B4-BE49-F238E27FC236}">
                <a16:creationId xmlns:a16="http://schemas.microsoft.com/office/drawing/2014/main" id="{7589A6F8-EEB1-4380-A43F-389C122F0003}"/>
              </a:ext>
            </a:extLst>
          </p:cNvPr>
          <p:cNvSpPr>
            <a:spLocks noGrp="1"/>
          </p:cNvSpPr>
          <p:nvPr>
            <p:ph type="body" idx="1"/>
          </p:nvPr>
        </p:nvSpPr>
        <p:spPr bwMode="gray">
          <a:xfrm>
            <a:off x="480485" y="2448985"/>
            <a:ext cx="11231033" cy="3431116"/>
          </a:xfrm>
          <a:prstGeom prst="rect">
            <a:avLst/>
          </a:prstGeom>
        </p:spPr>
        <p:txBody>
          <a:bodyPr vert="horz" lIns="0" tIns="0" rIns="0" bIns="0" rtlCol="0" anchor="t" anchorCtr="0">
            <a:noAutofit/>
          </a:body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p:txBody>
      </p:sp>
      <p:sp>
        <p:nvSpPr>
          <p:cNvPr id="4" name="Espace réservé de la date 3">
            <a:extLst>
              <a:ext uri="{FF2B5EF4-FFF2-40B4-BE49-F238E27FC236}">
                <a16:creationId xmlns:a16="http://schemas.microsoft.com/office/drawing/2014/main" id="{E7A89A34-3AE3-4DC6-8844-6C40A9D2C744}"/>
              </a:ext>
            </a:extLst>
          </p:cNvPr>
          <p:cNvSpPr>
            <a:spLocks noGrp="1"/>
          </p:cNvSpPr>
          <p:nvPr>
            <p:ph type="dt" sz="half" idx="2"/>
          </p:nvPr>
        </p:nvSpPr>
        <p:spPr bwMode="gray">
          <a:xfrm>
            <a:off x="10151533" y="6615296"/>
            <a:ext cx="1559984" cy="242703"/>
          </a:xfrm>
          <a:prstGeom prst="rect">
            <a:avLst/>
          </a:prstGeom>
        </p:spPr>
        <p:txBody>
          <a:bodyPr vert="horz" lIns="0" tIns="0" rIns="0" bIns="0" rtlCol="0" anchor="ctr" anchorCtr="0">
            <a:noAutofit/>
          </a:bodyPr>
          <a:lstStyle>
            <a:lvl1pPr algn="r" eaLnBrk="1" fontAlgn="auto" hangingPunct="1">
              <a:spcBef>
                <a:spcPts val="0"/>
              </a:spcBef>
              <a:spcAft>
                <a:spcPts val="0"/>
              </a:spcAft>
              <a:defRPr sz="1000" b="1" cap="all">
                <a:solidFill>
                  <a:schemeClr val="tx1"/>
                </a:solidFill>
                <a:latin typeface="+mj-lt"/>
              </a:defRPr>
            </a:lvl1pPr>
          </a:lstStyle>
          <a:p>
            <a:pPr>
              <a:defRPr/>
            </a:pPr>
            <a:fld id="{855BE00D-CB04-404A-9517-636075592FE0}" type="datetime1">
              <a:rPr lang="fr-FR" smtClean="0"/>
              <a:pPr>
                <a:defRPr/>
              </a:pPr>
              <a:t>26/09/2025</a:t>
            </a:fld>
            <a:endParaRPr lang="fr-FR" dirty="0"/>
          </a:p>
        </p:txBody>
      </p:sp>
      <p:sp>
        <p:nvSpPr>
          <p:cNvPr id="5" name="Espace réservé du pied de page 4">
            <a:extLst>
              <a:ext uri="{FF2B5EF4-FFF2-40B4-BE49-F238E27FC236}">
                <a16:creationId xmlns:a16="http://schemas.microsoft.com/office/drawing/2014/main" id="{D30DD45A-7A2C-4B4C-A896-B22746B639E4}"/>
              </a:ext>
            </a:extLst>
          </p:cNvPr>
          <p:cNvSpPr>
            <a:spLocks noGrp="1"/>
          </p:cNvSpPr>
          <p:nvPr>
            <p:ph type="ftr" sz="quarter" idx="3"/>
          </p:nvPr>
        </p:nvSpPr>
        <p:spPr bwMode="gray">
          <a:xfrm>
            <a:off x="480484" y="6615296"/>
            <a:ext cx="7871883" cy="242703"/>
          </a:xfrm>
          <a:prstGeom prst="rect">
            <a:avLst/>
          </a:prstGeom>
        </p:spPr>
        <p:txBody>
          <a:bodyPr vert="horz" lIns="0" tIns="0" rIns="0" bIns="0" rtlCol="0" anchor="ctr" anchorCtr="0">
            <a:noAutofit/>
          </a:bodyPr>
          <a:lstStyle>
            <a:lvl1pPr algn="l" eaLnBrk="1" fontAlgn="auto" hangingPunct="1">
              <a:spcBef>
                <a:spcPts val="0"/>
              </a:spcBef>
              <a:spcAft>
                <a:spcPts val="0"/>
              </a:spcAft>
              <a:defRPr sz="1000" b="1">
                <a:solidFill>
                  <a:schemeClr val="tx1"/>
                </a:solidFill>
                <a:latin typeface="+mj-lt"/>
              </a:defRPr>
            </a:lvl1pPr>
          </a:lstStyle>
          <a:p>
            <a:pPr>
              <a:defRPr/>
            </a:pPr>
            <a:r>
              <a:rPr lang="fr-FR" dirty="0"/>
              <a:t>Délégation interministérielle à l’hébergement et à l’accès au logement</a:t>
            </a:r>
          </a:p>
        </p:txBody>
      </p:sp>
      <p:sp>
        <p:nvSpPr>
          <p:cNvPr id="6" name="Espace réservé du numéro de diapositive 5">
            <a:extLst>
              <a:ext uri="{FF2B5EF4-FFF2-40B4-BE49-F238E27FC236}">
                <a16:creationId xmlns:a16="http://schemas.microsoft.com/office/drawing/2014/main" id="{D4A57AA4-C9A6-4272-ABF7-80116F7CB21E}"/>
              </a:ext>
            </a:extLst>
          </p:cNvPr>
          <p:cNvSpPr>
            <a:spLocks noGrp="1"/>
          </p:cNvSpPr>
          <p:nvPr>
            <p:ph type="sldNum" sz="quarter" idx="4"/>
          </p:nvPr>
        </p:nvSpPr>
        <p:spPr bwMode="gray">
          <a:xfrm>
            <a:off x="8352367" y="6615296"/>
            <a:ext cx="1799167" cy="242703"/>
          </a:xfrm>
          <a:prstGeom prst="rect">
            <a:avLst/>
          </a:prstGeom>
        </p:spPr>
        <p:txBody>
          <a:bodyPr vert="horz" lIns="0" tIns="0" rIns="0" bIns="0" rtlCol="0" anchor="ctr" anchorCtr="0">
            <a:noAutofit/>
          </a:bodyPr>
          <a:lstStyle>
            <a:lvl1pPr algn="r" eaLnBrk="1" fontAlgn="auto" hangingPunct="1">
              <a:spcBef>
                <a:spcPts val="0"/>
              </a:spcBef>
              <a:spcAft>
                <a:spcPts val="0"/>
              </a:spcAft>
              <a:defRPr sz="1000" b="1" smtClean="0">
                <a:solidFill>
                  <a:schemeClr val="tx1"/>
                </a:solidFill>
                <a:latin typeface="+mj-lt"/>
              </a:defRPr>
            </a:lvl1pPr>
          </a:lstStyle>
          <a:p>
            <a:pPr>
              <a:defRPr/>
            </a:pPr>
            <a:fld id="{BAFF5295-D322-43C5-A54D-B5BE5FA7F819}" type="slidenum">
              <a:rPr lang="fr-FR" smtClean="0"/>
              <a:pPr>
                <a:defRPr/>
              </a:pPr>
              <a:t>‹N°›</a:t>
            </a:fld>
            <a:endParaRPr lang="fr-FR" dirty="0"/>
          </a:p>
        </p:txBody>
      </p:sp>
      <p:cxnSp>
        <p:nvCxnSpPr>
          <p:cNvPr id="10" name="Connecteur droit 9">
            <a:extLst>
              <a:ext uri="{FF2B5EF4-FFF2-40B4-BE49-F238E27FC236}">
                <a16:creationId xmlns:a16="http://schemas.microsoft.com/office/drawing/2014/main" id="{F22EF4B0-DA91-4A7C-9AD0-FD3AD13EEED9}"/>
              </a:ext>
            </a:extLst>
          </p:cNvPr>
          <p:cNvCxnSpPr/>
          <p:nvPr userDrawn="1"/>
        </p:nvCxnSpPr>
        <p:spPr bwMode="gray">
          <a:xfrm>
            <a:off x="480485" y="6608233"/>
            <a:ext cx="11231033"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1032" name="Image 6">
            <a:extLst>
              <a:ext uri="{FF2B5EF4-FFF2-40B4-BE49-F238E27FC236}">
                <a16:creationId xmlns:a16="http://schemas.microsoft.com/office/drawing/2014/main" id="{65B71EB6-0CF7-4B08-ABCF-E378C1B8C82B}"/>
              </a:ext>
            </a:extLst>
          </p:cNvPr>
          <p:cNvPicPr>
            <a:picLocks noChangeAspect="1" noChangeArrowheads="1"/>
          </p:cNvPicPr>
          <p:nvPr userDrawn="1"/>
        </p:nvPicPr>
        <p:blipFill>
          <a:blip r:embed="rId11" cstate="print">
            <a:extLst>
              <a:ext uri="{28A0092B-C50C-407E-A947-70E740481C1C}">
                <a14:useLocalDpi xmlns:a14="http://schemas.microsoft.com/office/drawing/2010/main" val="0"/>
              </a:ext>
            </a:extLst>
          </a:blip>
          <a:srcRect/>
          <a:stretch>
            <a:fillRect/>
          </a:stretch>
        </p:blipFill>
        <p:spPr bwMode="gray">
          <a:xfrm>
            <a:off x="383118" y="143933"/>
            <a:ext cx="960967" cy="719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MSIPCMContentMarking" descr="{&quot;HashCode&quot;:-1489314896,&quot;Placement&quot;:&quot;Footer&quot;,&quot;Top&quot;:385.811737,&quot;Left&quot;:0.0,&quot;SlideWidth&quot;:720,&quot;SlideHeight&quot;:405}">
            <a:extLst>
              <a:ext uri="{FF2B5EF4-FFF2-40B4-BE49-F238E27FC236}">
                <a16:creationId xmlns:a16="http://schemas.microsoft.com/office/drawing/2014/main" id="{896FCC2F-CCCF-4B64-8CBA-BA13A9571E35}"/>
              </a:ext>
            </a:extLst>
          </p:cNvPr>
          <p:cNvSpPr txBox="1"/>
          <p:nvPr userDrawn="1"/>
        </p:nvSpPr>
        <p:spPr>
          <a:xfrm>
            <a:off x="6612934" y="6615297"/>
            <a:ext cx="1739433" cy="153888"/>
          </a:xfrm>
          <a:prstGeom prst="rect">
            <a:avLst/>
          </a:prstGeom>
          <a:noFill/>
        </p:spPr>
        <p:txBody>
          <a:bodyPr vert="horz" wrap="square" lIns="0" tIns="0" rIns="0" bIns="0" rtlCol="0" anchor="ctr" anchorCtr="1">
            <a:spAutoFit/>
          </a:bodyPr>
          <a:lstStyle/>
          <a:p>
            <a:pPr algn="l">
              <a:spcBef>
                <a:spcPts val="0"/>
              </a:spcBef>
              <a:spcAft>
                <a:spcPts val="0"/>
              </a:spcAft>
            </a:pPr>
            <a:r>
              <a:rPr lang="fr-FR" sz="1000" dirty="0">
                <a:solidFill>
                  <a:srgbClr val="CF022B"/>
                </a:solidFill>
                <a:latin typeface="+mj-lt"/>
                <a:ea typeface="Calibri" panose="020F0502020204030204" pitchFamily="34" charset="0"/>
                <a:cs typeface="Calibri" panose="020F0502020204030204" pitchFamily="34" charset="0"/>
              </a:rPr>
              <a:t>C2 – Usage restreint </a:t>
            </a:r>
          </a:p>
        </p:txBody>
      </p:sp>
    </p:spTree>
    <p:extLst>
      <p:ext uri="{BB962C8B-B14F-4D97-AF65-F5344CB8AC3E}">
        <p14:creationId xmlns:p14="http://schemas.microsoft.com/office/powerpoint/2010/main" val="1934898671"/>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Lst>
  <p:hf hdr="0"/>
  <p:txStyles>
    <p:titleStyle>
      <a:lvl1pPr algn="l" rtl="0" fontAlgn="base">
        <a:lnSpc>
          <a:spcPct val="90000"/>
        </a:lnSpc>
        <a:spcBef>
          <a:spcPct val="0"/>
        </a:spcBef>
        <a:spcAft>
          <a:spcPct val="0"/>
        </a:spcAft>
        <a:defRPr sz="3333" b="1" kern="1200">
          <a:solidFill>
            <a:schemeClr val="tx1"/>
          </a:solidFill>
          <a:latin typeface="+mj-lt"/>
          <a:ea typeface="+mj-ea"/>
          <a:cs typeface="+mj-cs"/>
        </a:defRPr>
      </a:lvl1pPr>
      <a:lvl2pPr algn="l" rtl="0" fontAlgn="base">
        <a:lnSpc>
          <a:spcPct val="90000"/>
        </a:lnSpc>
        <a:spcBef>
          <a:spcPct val="0"/>
        </a:spcBef>
        <a:spcAft>
          <a:spcPct val="0"/>
        </a:spcAft>
        <a:defRPr sz="3333" b="1">
          <a:solidFill>
            <a:schemeClr val="tx1"/>
          </a:solidFill>
          <a:latin typeface="Marianne"/>
        </a:defRPr>
      </a:lvl2pPr>
      <a:lvl3pPr algn="l" rtl="0" fontAlgn="base">
        <a:lnSpc>
          <a:spcPct val="90000"/>
        </a:lnSpc>
        <a:spcBef>
          <a:spcPct val="0"/>
        </a:spcBef>
        <a:spcAft>
          <a:spcPct val="0"/>
        </a:spcAft>
        <a:defRPr sz="3333" b="1">
          <a:solidFill>
            <a:schemeClr val="tx1"/>
          </a:solidFill>
          <a:latin typeface="Marianne"/>
        </a:defRPr>
      </a:lvl3pPr>
      <a:lvl4pPr algn="l" rtl="0" fontAlgn="base">
        <a:lnSpc>
          <a:spcPct val="90000"/>
        </a:lnSpc>
        <a:spcBef>
          <a:spcPct val="0"/>
        </a:spcBef>
        <a:spcAft>
          <a:spcPct val="0"/>
        </a:spcAft>
        <a:defRPr sz="3333" b="1">
          <a:solidFill>
            <a:schemeClr val="tx1"/>
          </a:solidFill>
          <a:latin typeface="Marianne"/>
        </a:defRPr>
      </a:lvl4pPr>
      <a:lvl5pPr algn="l" rtl="0" fontAlgn="base">
        <a:lnSpc>
          <a:spcPct val="90000"/>
        </a:lnSpc>
        <a:spcBef>
          <a:spcPct val="0"/>
        </a:spcBef>
        <a:spcAft>
          <a:spcPct val="0"/>
        </a:spcAft>
        <a:defRPr sz="3333" b="1">
          <a:solidFill>
            <a:schemeClr val="tx1"/>
          </a:solidFill>
          <a:latin typeface="Marianne"/>
        </a:defRPr>
      </a:lvl5pPr>
      <a:lvl6pPr marL="609585" algn="l" rtl="0" fontAlgn="base">
        <a:lnSpc>
          <a:spcPct val="90000"/>
        </a:lnSpc>
        <a:spcBef>
          <a:spcPct val="0"/>
        </a:spcBef>
        <a:spcAft>
          <a:spcPct val="0"/>
        </a:spcAft>
        <a:defRPr sz="3333" b="1">
          <a:solidFill>
            <a:schemeClr val="tx1"/>
          </a:solidFill>
          <a:latin typeface="Marianne"/>
        </a:defRPr>
      </a:lvl6pPr>
      <a:lvl7pPr marL="1219170" algn="l" rtl="0" fontAlgn="base">
        <a:lnSpc>
          <a:spcPct val="90000"/>
        </a:lnSpc>
        <a:spcBef>
          <a:spcPct val="0"/>
        </a:spcBef>
        <a:spcAft>
          <a:spcPct val="0"/>
        </a:spcAft>
        <a:defRPr sz="3333" b="1">
          <a:solidFill>
            <a:schemeClr val="tx1"/>
          </a:solidFill>
          <a:latin typeface="Marianne"/>
        </a:defRPr>
      </a:lvl7pPr>
      <a:lvl8pPr marL="1828754" algn="l" rtl="0" fontAlgn="base">
        <a:lnSpc>
          <a:spcPct val="90000"/>
        </a:lnSpc>
        <a:spcBef>
          <a:spcPct val="0"/>
        </a:spcBef>
        <a:spcAft>
          <a:spcPct val="0"/>
        </a:spcAft>
        <a:defRPr sz="3333" b="1">
          <a:solidFill>
            <a:schemeClr val="tx1"/>
          </a:solidFill>
          <a:latin typeface="Marianne"/>
        </a:defRPr>
      </a:lvl8pPr>
      <a:lvl9pPr marL="2438339" algn="l" rtl="0" fontAlgn="base">
        <a:lnSpc>
          <a:spcPct val="90000"/>
        </a:lnSpc>
        <a:spcBef>
          <a:spcPct val="0"/>
        </a:spcBef>
        <a:spcAft>
          <a:spcPct val="0"/>
        </a:spcAft>
        <a:defRPr sz="3333" b="1">
          <a:solidFill>
            <a:schemeClr val="tx1"/>
          </a:solidFill>
          <a:latin typeface="Marianne"/>
        </a:defRPr>
      </a:lvl9pPr>
    </p:titleStyle>
    <p:bodyStyle>
      <a:lvl1pPr algn="l" rtl="0" fontAlgn="base">
        <a:spcBef>
          <a:spcPct val="0"/>
        </a:spcBef>
        <a:spcAft>
          <a:spcPts val="667"/>
        </a:spcAft>
        <a:buFont typeface="Arial" panose="020B0604020202020204" pitchFamily="34" charset="0"/>
        <a:defRPr sz="1333" kern="1200">
          <a:solidFill>
            <a:schemeClr val="tx1"/>
          </a:solidFill>
          <a:latin typeface="+mn-lt"/>
          <a:ea typeface="+mn-ea"/>
          <a:cs typeface="+mn-cs"/>
        </a:defRPr>
      </a:lvl1pPr>
      <a:lvl2pPr marL="334425" indent="-95248" algn="l" rtl="0" fontAlgn="base">
        <a:spcBef>
          <a:spcPts val="800"/>
        </a:spcBef>
        <a:spcAft>
          <a:spcPts val="800"/>
        </a:spcAft>
        <a:buFont typeface="Arial" panose="020B0604020202020204" pitchFamily="34" charset="0"/>
        <a:buChar char="•"/>
        <a:defRPr sz="1200" kern="1200">
          <a:solidFill>
            <a:schemeClr val="tx1"/>
          </a:solidFill>
          <a:latin typeface="+mn-lt"/>
          <a:ea typeface="+mn-ea"/>
          <a:cs typeface="+mn-cs"/>
        </a:defRPr>
      </a:lvl2pPr>
      <a:lvl3pPr marL="575719" indent="-95248" algn="l" rtl="0" fontAlgn="base">
        <a:spcBef>
          <a:spcPts val="133"/>
        </a:spcBef>
        <a:spcAft>
          <a:spcPts val="133"/>
        </a:spcAft>
        <a:buSzPct val="100000"/>
        <a:buFont typeface="Arial" panose="020B0604020202020204" pitchFamily="34" charset="0"/>
        <a:buChar char="•"/>
        <a:defRPr sz="1067" kern="1200">
          <a:solidFill>
            <a:schemeClr val="tx1"/>
          </a:solidFill>
          <a:latin typeface="+mn-lt"/>
          <a:ea typeface="+mn-ea"/>
          <a:cs typeface="+mn-cs"/>
        </a:defRPr>
      </a:lvl3pPr>
      <a:lvl4pPr marL="814897" indent="-95248" algn="l" rtl="0" fontAlgn="base">
        <a:spcBef>
          <a:spcPts val="133"/>
        </a:spcBef>
        <a:spcAft>
          <a:spcPts val="133"/>
        </a:spcAft>
        <a:buSzPct val="100000"/>
        <a:buFont typeface="Arial" panose="020B0604020202020204" pitchFamily="34" charset="0"/>
        <a:buChar char="•"/>
        <a:defRPr sz="933" kern="1200">
          <a:solidFill>
            <a:schemeClr val="tx1"/>
          </a:solidFill>
          <a:latin typeface="+mn-lt"/>
          <a:ea typeface="+mn-ea"/>
          <a:cs typeface="+mn-cs"/>
        </a:defRPr>
      </a:lvl4pPr>
      <a:lvl5pPr marL="1102756" indent="-95248" algn="l" rtl="0" fontAlgn="base">
        <a:spcBef>
          <a:spcPts val="133"/>
        </a:spcBef>
        <a:spcAft>
          <a:spcPts val="133"/>
        </a:spcAft>
        <a:buSzPct val="100000"/>
        <a:buFont typeface="Arial" panose="020B0604020202020204" pitchFamily="34" charset="0"/>
        <a:buChar char="•"/>
        <a:defRPr sz="933"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fr-FR"/>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8.xml"/><Relationship Id="rId5" Type="http://schemas.openxmlformats.org/officeDocument/2006/relationships/image" Target="../media/image9.sv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hyperlink" Target="https://basedeconnaissances.sisiao.dihal.gouv.fr/support/kb-tickets/new" TargetMode="External"/><Relationship Id="rId2" Type="http://schemas.openxmlformats.org/officeDocument/2006/relationships/hyperlink" Target="mailto:permanence-dihal@dihal.gouv.fr" TargetMode="Externa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8" Type="http://schemas.openxmlformats.org/officeDocument/2006/relationships/hyperlink" Target="https://jira.constellation.soprasteria.com/browse/SISIAO_RQM-10292" TargetMode="External"/><Relationship Id="rId13" Type="http://schemas.openxmlformats.org/officeDocument/2006/relationships/hyperlink" Target="https://jira.constellation.soprasteria.com/browse/SISIAO_RQM-10098" TargetMode="External"/><Relationship Id="rId3" Type="http://schemas.openxmlformats.org/officeDocument/2006/relationships/hyperlink" Target="https://jira.constellation.soprasteria.com/browse/SISIAO_RQM-10513" TargetMode="External"/><Relationship Id="rId7" Type="http://schemas.openxmlformats.org/officeDocument/2006/relationships/hyperlink" Target="https://jira.constellation.soprasteria.com/browse/SISIAO_RQM-10293" TargetMode="External"/><Relationship Id="rId12" Type="http://schemas.openxmlformats.org/officeDocument/2006/relationships/hyperlink" Target="https://jira.constellation.soprasteria.com/browse/SISIAO_RQM-10103" TargetMode="External"/><Relationship Id="rId2" Type="http://schemas.openxmlformats.org/officeDocument/2006/relationships/hyperlink" Target="https://jira.constellation.soprasteria.com/browse/SISIAO_RQM-10522" TargetMode="External"/><Relationship Id="rId1" Type="http://schemas.openxmlformats.org/officeDocument/2006/relationships/slideLayout" Target="../slideLayouts/slideLayout8.xml"/><Relationship Id="rId6" Type="http://schemas.openxmlformats.org/officeDocument/2006/relationships/hyperlink" Target="https://jira.constellation.soprasteria.com/browse/SISIAO_RQM-10296" TargetMode="External"/><Relationship Id="rId11" Type="http://schemas.openxmlformats.org/officeDocument/2006/relationships/hyperlink" Target="https://jira.constellation.soprasteria.com/browse/SISIAO_RQM-10202" TargetMode="External"/><Relationship Id="rId5" Type="http://schemas.openxmlformats.org/officeDocument/2006/relationships/hyperlink" Target="https://jira.constellation.soprasteria.com/browse/SISIAO_RQM-10384" TargetMode="External"/><Relationship Id="rId10" Type="http://schemas.openxmlformats.org/officeDocument/2006/relationships/hyperlink" Target="https://jira.constellation.soprasteria.com/browse/SISIAO_RQM-10206" TargetMode="External"/><Relationship Id="rId4" Type="http://schemas.openxmlformats.org/officeDocument/2006/relationships/hyperlink" Target="https://jira.constellation.soprasteria.com/browse/SISIAO_RQM-10504" TargetMode="External"/><Relationship Id="rId9" Type="http://schemas.openxmlformats.org/officeDocument/2006/relationships/hyperlink" Target="https://jira.constellation.soprasteria.com/browse/SISIAO_RQM-10290" TargetMode="External"/><Relationship Id="rId14" Type="http://schemas.openxmlformats.org/officeDocument/2006/relationships/hyperlink" Target="https://jira.constellation.soprasteria.com/browse/SISIAO_RQM-10012" TargetMode="External"/></Relationships>
</file>

<file path=ppt/slides/_rels/slide8.xml.rels><?xml version="1.0" encoding="UTF-8" standalone="yes"?>
<Relationships xmlns="http://schemas.openxmlformats.org/package/2006/relationships"><Relationship Id="rId8" Type="http://schemas.openxmlformats.org/officeDocument/2006/relationships/hyperlink" Target="https://jira.constellation.soprasteria.com/browse/SISIAO_RQM-8731" TargetMode="External"/><Relationship Id="rId3" Type="http://schemas.openxmlformats.org/officeDocument/2006/relationships/hyperlink" Target="https://jira.constellation.soprasteria.com/browse/SISIAO_RQM-9930" TargetMode="External"/><Relationship Id="rId7" Type="http://schemas.openxmlformats.org/officeDocument/2006/relationships/hyperlink" Target="https://jira.constellation.soprasteria.com/browse/SISIAO_RQM-9255" TargetMode="External"/><Relationship Id="rId2" Type="http://schemas.openxmlformats.org/officeDocument/2006/relationships/hyperlink" Target="https://jira.constellation.soprasteria.com/browse/SISIAO_RQM-9996" TargetMode="External"/><Relationship Id="rId1" Type="http://schemas.openxmlformats.org/officeDocument/2006/relationships/slideLayout" Target="../slideLayouts/slideLayout8.xml"/><Relationship Id="rId6" Type="http://schemas.openxmlformats.org/officeDocument/2006/relationships/hyperlink" Target="https://jira.constellation.soprasteria.com/browse/SISIAO_RQM-9324" TargetMode="External"/><Relationship Id="rId11" Type="http://schemas.openxmlformats.org/officeDocument/2006/relationships/hyperlink" Target="https://jira.constellation.soprasteria.com/browse/SISIAO_RQM-3744" TargetMode="External"/><Relationship Id="rId5" Type="http://schemas.openxmlformats.org/officeDocument/2006/relationships/hyperlink" Target="https://jira.constellation.soprasteria.com/browse/SISIAO_RQM-9325" TargetMode="External"/><Relationship Id="rId10" Type="http://schemas.openxmlformats.org/officeDocument/2006/relationships/hyperlink" Target="https://jira.constellation.soprasteria.com/browse/SISIAO_RQM-7509" TargetMode="External"/><Relationship Id="rId4" Type="http://schemas.openxmlformats.org/officeDocument/2006/relationships/hyperlink" Target="https://jira.constellation.soprasteria.com/browse/SISIAO_RQM-9705" TargetMode="External"/><Relationship Id="rId9" Type="http://schemas.openxmlformats.org/officeDocument/2006/relationships/hyperlink" Target="https://jira.constellation.soprasteria.com/browse/SISIAO_RQM-8730"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a:extLst>
              <a:ext uri="{FF2B5EF4-FFF2-40B4-BE49-F238E27FC236}">
                <a16:creationId xmlns:a16="http://schemas.microsoft.com/office/drawing/2014/main" id="{5732CFF6-19D4-F3D1-0D63-CD9769C4A493}"/>
              </a:ext>
            </a:extLst>
          </p:cNvPr>
          <p:cNvSpPr>
            <a:spLocks noGrp="1"/>
          </p:cNvSpPr>
          <p:nvPr>
            <p:ph type="title"/>
          </p:nvPr>
        </p:nvSpPr>
        <p:spPr/>
        <p:txBody>
          <a:bodyPr/>
          <a:lstStyle/>
          <a:p>
            <a:endParaRPr lang="fr-FR" dirty="0"/>
          </a:p>
        </p:txBody>
      </p:sp>
      <p:sp>
        <p:nvSpPr>
          <p:cNvPr id="3" name="Espace réservé de la date 2">
            <a:extLst>
              <a:ext uri="{FF2B5EF4-FFF2-40B4-BE49-F238E27FC236}">
                <a16:creationId xmlns:a16="http://schemas.microsoft.com/office/drawing/2014/main" id="{9FBCBA9E-90CC-1C2B-B5C3-7C51304A328D}"/>
              </a:ext>
            </a:extLst>
          </p:cNvPr>
          <p:cNvSpPr>
            <a:spLocks noGrp="1"/>
          </p:cNvSpPr>
          <p:nvPr>
            <p:ph type="dt" sz="half" idx="10"/>
          </p:nvPr>
        </p:nvSpPr>
        <p:spPr/>
        <p:txBody>
          <a:bodyPr/>
          <a:lstStyle/>
          <a:p>
            <a:pPr algn="r"/>
            <a:fld id="{643A3B15-A2FC-4FB9-AD3A-A94576E8B51C}" type="datetime1">
              <a:rPr lang="fr-FR" cap="all" smtClean="0"/>
              <a:t>26/09/2025</a:t>
            </a:fld>
            <a:endParaRPr lang="fr-FR" cap="all" dirty="0"/>
          </a:p>
        </p:txBody>
      </p:sp>
      <p:sp>
        <p:nvSpPr>
          <p:cNvPr id="4" name="Espace réservé du pied de page 3">
            <a:extLst>
              <a:ext uri="{FF2B5EF4-FFF2-40B4-BE49-F238E27FC236}">
                <a16:creationId xmlns:a16="http://schemas.microsoft.com/office/drawing/2014/main" id="{72B9CF41-B6D8-3C75-AB76-3F76C31A42C4}"/>
              </a:ext>
            </a:extLst>
          </p:cNvPr>
          <p:cNvSpPr>
            <a:spLocks noGrp="1"/>
          </p:cNvSpPr>
          <p:nvPr>
            <p:ph type="ftr" sz="quarter" idx="11"/>
          </p:nvPr>
        </p:nvSpPr>
        <p:spPr/>
        <p:txBody>
          <a:bodyPr/>
          <a:lstStyle/>
          <a:p>
            <a:r>
              <a:rPr lang="fr-FR" dirty="0"/>
              <a:t>Délégation interministérielle à l’hébergement et à l’accès au logement</a:t>
            </a:r>
          </a:p>
        </p:txBody>
      </p:sp>
      <p:sp>
        <p:nvSpPr>
          <p:cNvPr id="11" name="Espace réservé du texte 10">
            <a:extLst>
              <a:ext uri="{FF2B5EF4-FFF2-40B4-BE49-F238E27FC236}">
                <a16:creationId xmlns:a16="http://schemas.microsoft.com/office/drawing/2014/main" id="{7FD01809-527B-BFBF-C6EE-ACC6997F9E09}"/>
              </a:ext>
            </a:extLst>
          </p:cNvPr>
          <p:cNvSpPr>
            <a:spLocks noGrp="1"/>
          </p:cNvSpPr>
          <p:nvPr>
            <p:ph type="body" sz="quarter" idx="13"/>
          </p:nvPr>
        </p:nvSpPr>
        <p:spPr/>
        <p:txBody>
          <a:bodyPr/>
          <a:lstStyle/>
          <a:p>
            <a:r>
              <a:rPr lang="fr-FR" sz="4400" dirty="0"/>
              <a:t>comité</a:t>
            </a:r>
            <a:r>
              <a:rPr lang="fr-FR" dirty="0"/>
              <a:t> référents SI SIAO</a:t>
            </a:r>
          </a:p>
          <a:p>
            <a:r>
              <a:rPr lang="fr-FR" sz="2800" b="0" dirty="0"/>
              <a:t>SEPTEMBRE 2025</a:t>
            </a:r>
          </a:p>
        </p:txBody>
      </p:sp>
    </p:spTree>
    <p:extLst>
      <p:ext uri="{BB962C8B-B14F-4D97-AF65-F5344CB8AC3E}">
        <p14:creationId xmlns:p14="http://schemas.microsoft.com/office/powerpoint/2010/main" val="1366255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C2F201-19F2-4F2D-DF90-BF67858C439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052E1453-7488-C08D-D89B-6074BCA1B713}"/>
              </a:ext>
            </a:extLst>
          </p:cNvPr>
          <p:cNvSpPr>
            <a:spLocks noGrp="1"/>
          </p:cNvSpPr>
          <p:nvPr>
            <p:ph type="title"/>
          </p:nvPr>
        </p:nvSpPr>
        <p:spPr>
          <a:xfrm>
            <a:off x="491700" y="810320"/>
            <a:ext cx="11232000" cy="960000"/>
          </a:xfrm>
        </p:spPr>
        <p:txBody>
          <a:bodyPr/>
          <a:lstStyle/>
          <a:p>
            <a:r>
              <a:rPr lang="fr-FR" sz="2400" dirty="0">
                <a:solidFill>
                  <a:srgbClr val="000000"/>
                </a:solidFill>
              </a:rPr>
              <a:t>3. </a:t>
            </a:r>
            <a:r>
              <a:rPr lang="fr-FR" sz="2400" dirty="0"/>
              <a:t>Relevé d’informations, de décisions et d’actions</a:t>
            </a:r>
            <a:endParaRPr lang="fr-FR" sz="1800" dirty="0">
              <a:solidFill>
                <a:srgbClr val="000000">
                  <a:lumMod val="75000"/>
                  <a:lumOff val="25000"/>
                </a:srgbClr>
              </a:solidFill>
            </a:endParaRPr>
          </a:p>
        </p:txBody>
      </p:sp>
      <p:sp>
        <p:nvSpPr>
          <p:cNvPr id="3" name="Espace réservé de la date 2">
            <a:extLst>
              <a:ext uri="{FF2B5EF4-FFF2-40B4-BE49-F238E27FC236}">
                <a16:creationId xmlns:a16="http://schemas.microsoft.com/office/drawing/2014/main" id="{2314BB16-FBD4-D7A4-DD97-D625A2F30FBE}"/>
              </a:ext>
            </a:extLst>
          </p:cNvPr>
          <p:cNvSpPr>
            <a:spLocks noGrp="1"/>
          </p:cNvSpPr>
          <p:nvPr>
            <p:ph type="dt" sz="half" idx="11"/>
          </p:nvPr>
        </p:nvSpPr>
        <p:spPr/>
        <p:txBody>
          <a:bodyPr/>
          <a:lstStyle/>
          <a:p>
            <a:pPr algn="r"/>
            <a:fld id="{643A3B15-A2FC-4FB9-AD3A-A94576E8B51C}" type="datetime1">
              <a:rPr lang="fr-FR" cap="all" smtClean="0"/>
              <a:t>26/09/2025</a:t>
            </a:fld>
            <a:endParaRPr lang="fr-FR" cap="all" dirty="0"/>
          </a:p>
        </p:txBody>
      </p:sp>
      <p:sp>
        <p:nvSpPr>
          <p:cNvPr id="4" name="Espace réservé du pied de page 3">
            <a:extLst>
              <a:ext uri="{FF2B5EF4-FFF2-40B4-BE49-F238E27FC236}">
                <a16:creationId xmlns:a16="http://schemas.microsoft.com/office/drawing/2014/main" id="{57B7BB38-D23E-11E8-2B99-65B444259DB3}"/>
              </a:ext>
            </a:extLst>
          </p:cNvPr>
          <p:cNvSpPr>
            <a:spLocks noGrp="1"/>
          </p:cNvSpPr>
          <p:nvPr>
            <p:ph type="ftr" sz="quarter" idx="12"/>
          </p:nvPr>
        </p:nvSpPr>
        <p:spPr/>
        <p:txBody>
          <a:bodyPr/>
          <a:lstStyle/>
          <a:p>
            <a:r>
              <a:rPr lang="fr-FR" dirty="0"/>
              <a:t>Délégation interministérielle à l’hébergement et à l’accès au logement</a:t>
            </a:r>
          </a:p>
        </p:txBody>
      </p:sp>
      <p:graphicFrame>
        <p:nvGraphicFramePr>
          <p:cNvPr id="20" name="Tableau 19">
            <a:extLst>
              <a:ext uri="{FF2B5EF4-FFF2-40B4-BE49-F238E27FC236}">
                <a16:creationId xmlns:a16="http://schemas.microsoft.com/office/drawing/2014/main" id="{A45A0A41-06CF-D851-7660-388F8ED2DC9F}"/>
              </a:ext>
            </a:extLst>
          </p:cNvPr>
          <p:cNvGraphicFramePr>
            <a:graphicFrameLocks noGrp="1"/>
          </p:cNvGraphicFramePr>
          <p:nvPr>
            <p:extLst>
              <p:ext uri="{D42A27DB-BD31-4B8C-83A1-F6EECF244321}">
                <p14:modId xmlns:p14="http://schemas.microsoft.com/office/powerpoint/2010/main" val="275748482"/>
              </p:ext>
            </p:extLst>
          </p:nvPr>
        </p:nvGraphicFramePr>
        <p:xfrm>
          <a:off x="468300" y="1290320"/>
          <a:ext cx="11232000" cy="2379153"/>
        </p:xfrm>
        <a:graphic>
          <a:graphicData uri="http://schemas.openxmlformats.org/drawingml/2006/table">
            <a:tbl>
              <a:tblPr firstRow="1" bandRow="1">
                <a:tableStyleId>{5C22544A-7EE6-4342-B048-85BDC9FD1C3A}</a:tableStyleId>
              </a:tblPr>
              <a:tblGrid>
                <a:gridCol w="565029">
                  <a:extLst>
                    <a:ext uri="{9D8B030D-6E8A-4147-A177-3AD203B41FA5}">
                      <a16:colId xmlns:a16="http://schemas.microsoft.com/office/drawing/2014/main" val="4253434100"/>
                    </a:ext>
                  </a:extLst>
                </a:gridCol>
                <a:gridCol w="2951649">
                  <a:extLst>
                    <a:ext uri="{9D8B030D-6E8A-4147-A177-3AD203B41FA5}">
                      <a16:colId xmlns:a16="http://schemas.microsoft.com/office/drawing/2014/main" val="3094357237"/>
                    </a:ext>
                  </a:extLst>
                </a:gridCol>
                <a:gridCol w="4576316">
                  <a:extLst>
                    <a:ext uri="{9D8B030D-6E8A-4147-A177-3AD203B41FA5}">
                      <a16:colId xmlns:a16="http://schemas.microsoft.com/office/drawing/2014/main" val="1702040910"/>
                    </a:ext>
                  </a:extLst>
                </a:gridCol>
                <a:gridCol w="3139006">
                  <a:extLst>
                    <a:ext uri="{9D8B030D-6E8A-4147-A177-3AD203B41FA5}">
                      <a16:colId xmlns:a16="http://schemas.microsoft.com/office/drawing/2014/main" val="1793965939"/>
                    </a:ext>
                  </a:extLst>
                </a:gridCol>
              </a:tblGrid>
              <a:tr h="339879">
                <a:tc>
                  <a:txBody>
                    <a:bodyPr/>
                    <a:lstStyle/>
                    <a:p>
                      <a:r>
                        <a:rPr lang="fr-FR" sz="1200" dirty="0"/>
                        <a:t>N°</a:t>
                      </a:r>
                    </a:p>
                  </a:txBody>
                  <a:tcPr/>
                </a:tc>
                <a:tc>
                  <a:txBody>
                    <a:bodyPr/>
                    <a:lstStyle/>
                    <a:p>
                      <a:r>
                        <a:rPr lang="fr-FR" sz="1200" dirty="0"/>
                        <a:t>Sujet</a:t>
                      </a:r>
                    </a:p>
                  </a:txBody>
                  <a:tcPr/>
                </a:tc>
                <a:tc>
                  <a:txBody>
                    <a:bodyPr/>
                    <a:lstStyle/>
                    <a:p>
                      <a:r>
                        <a:rPr lang="fr-FR" sz="1200" dirty="0"/>
                        <a:t>Information</a:t>
                      </a:r>
                    </a:p>
                  </a:txBody>
                  <a:tcPr/>
                </a:tc>
                <a:tc>
                  <a:txBody>
                    <a:bodyPr/>
                    <a:lstStyle/>
                    <a:p>
                      <a:r>
                        <a:rPr lang="fr-FR" sz="1200" dirty="0"/>
                        <a:t>Action / Décision</a:t>
                      </a:r>
                    </a:p>
                  </a:txBody>
                  <a:tcPr/>
                </a:tc>
                <a:extLst>
                  <a:ext uri="{0D108BD9-81ED-4DB2-BD59-A6C34878D82A}">
                    <a16:rowId xmlns:a16="http://schemas.microsoft.com/office/drawing/2014/main" val="2396921269"/>
                  </a:ext>
                </a:extLst>
              </a:tr>
              <a:tr h="339879">
                <a:tc>
                  <a:txBody>
                    <a:bodyPr/>
                    <a:lstStyle/>
                    <a:p>
                      <a:r>
                        <a:rPr lang="fr-FR" sz="1200" i="0" dirty="0"/>
                        <a:t>1</a:t>
                      </a:r>
                    </a:p>
                  </a:txBody>
                  <a:tcPr/>
                </a:tc>
                <a:tc>
                  <a:txBody>
                    <a:bodyPr/>
                    <a:lstStyle/>
                    <a:p>
                      <a:endParaRPr lang="fr-FR" sz="1000" kern="1200" dirty="0">
                        <a:solidFill>
                          <a:schemeClr val="dk1"/>
                        </a:solidFill>
                        <a:effectLst/>
                        <a:latin typeface="+mn-lt"/>
                        <a:ea typeface="+mn-ea"/>
                        <a:cs typeface="+mn-cs"/>
                      </a:endParaRPr>
                    </a:p>
                  </a:txBody>
                  <a:tcPr/>
                </a:tc>
                <a:tc>
                  <a:txBody>
                    <a:bodyPr/>
                    <a:lstStyle/>
                    <a:p>
                      <a:pPr rtl="0" fontAlgn="ctr"/>
                      <a:endParaRPr lang="fr-FR" sz="1000" i="0" dirty="0"/>
                    </a:p>
                  </a:txBody>
                  <a:tcPr/>
                </a:tc>
                <a:tc>
                  <a:txBody>
                    <a:bodyPr/>
                    <a:lstStyle/>
                    <a:p>
                      <a:endParaRPr lang="fr-FR" sz="1000" i="0" dirty="0"/>
                    </a:p>
                  </a:txBody>
                  <a:tcPr/>
                </a:tc>
                <a:extLst>
                  <a:ext uri="{0D108BD9-81ED-4DB2-BD59-A6C34878D82A}">
                    <a16:rowId xmlns:a16="http://schemas.microsoft.com/office/drawing/2014/main" val="4239994186"/>
                  </a:ext>
                </a:extLst>
              </a:tr>
              <a:tr h="339879">
                <a:tc>
                  <a:txBody>
                    <a:bodyPr/>
                    <a:lstStyle/>
                    <a:p>
                      <a:r>
                        <a:rPr lang="fr-FR" sz="1200" i="0" kern="1200" dirty="0">
                          <a:solidFill>
                            <a:schemeClr val="tx1"/>
                          </a:solidFill>
                          <a:latin typeface="+mn-lt"/>
                          <a:ea typeface="+mn-ea"/>
                          <a:cs typeface="+mn-cs"/>
                        </a:rPr>
                        <a:t>2</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i="0" dirty="0"/>
                    </a:p>
                  </a:txBody>
                  <a:tcPr/>
                </a:tc>
                <a:tc>
                  <a:txBody>
                    <a:bodyPr/>
                    <a:lstStyle/>
                    <a:p>
                      <a:pPr marL="0" indent="0" rtl="0" fontAlgn="ctr">
                        <a:buFont typeface="+mj-lt"/>
                        <a:buNone/>
                      </a:pPr>
                      <a:endParaRPr lang="fr-FR" sz="1000" kern="1200" dirty="0">
                        <a:solidFill>
                          <a:schemeClr val="dk1"/>
                        </a:solidFill>
                        <a:effectLst/>
                        <a:latin typeface="+mn-lt"/>
                        <a:ea typeface="+mn-ea"/>
                        <a:cs typeface="+mn-cs"/>
                      </a:endParaRPr>
                    </a:p>
                  </a:txBody>
                  <a:tcPr/>
                </a:tc>
                <a:extLst>
                  <a:ext uri="{0D108BD9-81ED-4DB2-BD59-A6C34878D82A}">
                    <a16:rowId xmlns:a16="http://schemas.microsoft.com/office/drawing/2014/main" val="500302797"/>
                  </a:ext>
                </a:extLst>
              </a:tr>
              <a:tr h="339879">
                <a:tc>
                  <a:txBody>
                    <a:bodyPr/>
                    <a:lstStyle/>
                    <a:p>
                      <a:r>
                        <a:rPr lang="fr-FR" sz="1200" i="0" kern="1200" dirty="0">
                          <a:solidFill>
                            <a:schemeClr val="tx1"/>
                          </a:solidFill>
                          <a:latin typeface="+mn-lt"/>
                          <a:ea typeface="+mn-ea"/>
                          <a:cs typeface="+mn-cs"/>
                        </a:rPr>
                        <a:t>3</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000" kern="1200" dirty="0">
                        <a:solidFill>
                          <a:schemeClr val="dk1"/>
                        </a:solidFill>
                        <a:effectLst/>
                        <a:latin typeface="+mn-lt"/>
                        <a:ea typeface="+mn-ea"/>
                        <a:cs typeface="+mn-cs"/>
                      </a:endParaRPr>
                    </a:p>
                  </a:txBody>
                  <a:tcPr/>
                </a:tc>
                <a:tc>
                  <a:txBody>
                    <a:bodyPr/>
                    <a:lstStyle/>
                    <a:p>
                      <a:endParaRPr lang="fr-FR" sz="1000" i="0" dirty="0"/>
                    </a:p>
                  </a:txBody>
                  <a:tcPr/>
                </a:tc>
                <a:extLst>
                  <a:ext uri="{0D108BD9-81ED-4DB2-BD59-A6C34878D82A}">
                    <a16:rowId xmlns:a16="http://schemas.microsoft.com/office/drawing/2014/main" val="722059627"/>
                  </a:ext>
                </a:extLst>
              </a:tr>
              <a:tr h="339879">
                <a:tc>
                  <a:txBody>
                    <a:bodyPr/>
                    <a:lstStyle/>
                    <a:p>
                      <a:r>
                        <a:rPr lang="fr-FR" sz="1200" i="0" kern="1200" dirty="0">
                          <a:solidFill>
                            <a:schemeClr val="tx1"/>
                          </a:solidFill>
                          <a:latin typeface="+mn-lt"/>
                          <a:ea typeface="+mn-ea"/>
                          <a:cs typeface="+mn-cs"/>
                        </a:rPr>
                        <a:t>4</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000" kern="1200" dirty="0">
                        <a:solidFill>
                          <a:schemeClr val="dk1"/>
                        </a:solidFill>
                        <a:effectLst/>
                        <a:latin typeface="+mn-lt"/>
                        <a:ea typeface="+mn-ea"/>
                        <a:cs typeface="+mn-cs"/>
                      </a:endParaRPr>
                    </a:p>
                  </a:txBody>
                  <a:tcPr/>
                </a:tc>
                <a:tc>
                  <a:txBody>
                    <a:bodyPr/>
                    <a:lstStyle/>
                    <a:p>
                      <a:endParaRPr lang="fr-FR" sz="1000" i="0" dirty="0"/>
                    </a:p>
                  </a:txBody>
                  <a:tcPr/>
                </a:tc>
                <a:extLst>
                  <a:ext uri="{0D108BD9-81ED-4DB2-BD59-A6C34878D82A}">
                    <a16:rowId xmlns:a16="http://schemas.microsoft.com/office/drawing/2014/main" val="814784694"/>
                  </a:ext>
                </a:extLst>
              </a:tr>
              <a:tr h="339879">
                <a:tc>
                  <a:txBody>
                    <a:bodyPr/>
                    <a:lstStyle/>
                    <a:p>
                      <a:r>
                        <a:rPr lang="fr-FR" sz="1200" i="0" kern="1200" dirty="0">
                          <a:solidFill>
                            <a:schemeClr val="tx1"/>
                          </a:solidFill>
                          <a:latin typeface="+mn-lt"/>
                          <a:ea typeface="+mn-ea"/>
                          <a:cs typeface="+mn-cs"/>
                        </a:rPr>
                        <a:t>5</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000" kern="1200" dirty="0">
                        <a:solidFill>
                          <a:schemeClr val="dk1"/>
                        </a:solidFill>
                        <a:effectLst/>
                        <a:latin typeface="+mn-lt"/>
                        <a:ea typeface="+mn-ea"/>
                        <a:cs typeface="+mn-cs"/>
                      </a:endParaRPr>
                    </a:p>
                  </a:txBody>
                  <a:tcPr/>
                </a:tc>
                <a:tc>
                  <a:txBody>
                    <a:bodyPr/>
                    <a:lstStyle/>
                    <a:p>
                      <a:endParaRPr lang="fr-FR" sz="1000" i="0" dirty="0"/>
                    </a:p>
                  </a:txBody>
                  <a:tcPr/>
                </a:tc>
                <a:extLst>
                  <a:ext uri="{0D108BD9-81ED-4DB2-BD59-A6C34878D82A}">
                    <a16:rowId xmlns:a16="http://schemas.microsoft.com/office/drawing/2014/main" val="4284909240"/>
                  </a:ext>
                </a:extLst>
              </a:tr>
              <a:tr h="339879">
                <a:tc>
                  <a:txBody>
                    <a:bodyPr/>
                    <a:lstStyle/>
                    <a:p>
                      <a:r>
                        <a:rPr lang="fr-FR" sz="1200" i="0" kern="1200" dirty="0">
                          <a:solidFill>
                            <a:schemeClr val="tx1"/>
                          </a:solidFill>
                          <a:latin typeface="+mn-lt"/>
                          <a:ea typeface="+mn-ea"/>
                          <a:cs typeface="+mn-cs"/>
                        </a:rPr>
                        <a:t>6</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000" kern="1200" dirty="0">
                        <a:solidFill>
                          <a:schemeClr val="dk1"/>
                        </a:solidFill>
                        <a:effectLst/>
                        <a:latin typeface="+mn-lt"/>
                        <a:ea typeface="+mn-ea"/>
                        <a:cs typeface="+mn-cs"/>
                      </a:endParaRPr>
                    </a:p>
                  </a:txBody>
                  <a:tcPr/>
                </a:tc>
                <a:tc>
                  <a:txBody>
                    <a:bodyPr/>
                    <a:lstStyle/>
                    <a:p>
                      <a:endParaRPr lang="fr-FR" sz="1000" i="0" dirty="0"/>
                    </a:p>
                  </a:txBody>
                  <a:tcPr/>
                </a:tc>
                <a:extLst>
                  <a:ext uri="{0D108BD9-81ED-4DB2-BD59-A6C34878D82A}">
                    <a16:rowId xmlns:a16="http://schemas.microsoft.com/office/drawing/2014/main" val="2839282388"/>
                  </a:ext>
                </a:extLst>
              </a:tr>
            </a:tbl>
          </a:graphicData>
        </a:graphic>
      </p:graphicFrame>
    </p:spTree>
    <p:extLst>
      <p:ext uri="{BB962C8B-B14F-4D97-AF65-F5344CB8AC3E}">
        <p14:creationId xmlns:p14="http://schemas.microsoft.com/office/powerpoint/2010/main" val="20409629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DCBB1162-BAC5-4A58-A3C1-A1F21CFBFC86}"/>
              </a:ext>
            </a:extLst>
          </p:cNvPr>
          <p:cNvSpPr>
            <a:spLocks noGrp="1"/>
          </p:cNvSpPr>
          <p:nvPr>
            <p:ph type="body" sz="quarter" idx="10"/>
          </p:nvPr>
        </p:nvSpPr>
        <p:spPr>
          <a:xfrm>
            <a:off x="246001" y="1407736"/>
            <a:ext cx="11700000" cy="4466201"/>
          </a:xfrm>
        </p:spPr>
        <p:txBody>
          <a:bodyPr numCol="2"/>
          <a:lstStyle/>
          <a:p>
            <a:r>
              <a:rPr lang="fr-FR" sz="800" dirty="0"/>
              <a:t>Cet atelier a permis de mettre en lumière plusieurs points de blocage, bugs et besoins d'évolution concernant le logiciel SI SIAO. Les échanges peuvent être regroupés en cinq thèmes principaux :</a:t>
            </a:r>
          </a:p>
          <a:p>
            <a:r>
              <a:rPr lang="fr-FR" sz="800" b="1" dirty="0"/>
              <a:t>1. Problèmes Critiques sur la Création de Dispositifs et Structures</a:t>
            </a:r>
          </a:p>
          <a:p>
            <a:r>
              <a:rPr lang="fr-FR" sz="800" dirty="0"/>
              <a:t>Le module de création de dispositifs et de structures est une source majeure de difficultés et ne répond pas aux besoins opérationnels actuels des SIAO.</a:t>
            </a:r>
          </a:p>
          <a:p>
            <a:pPr>
              <a:buFont typeface="Arial" panose="020B0604020202020204" pitchFamily="34" charset="0"/>
              <a:buChar char="•"/>
            </a:pPr>
            <a:r>
              <a:rPr lang="fr-FR" sz="800" b="1" dirty="0"/>
              <a:t>Dépendance à la DDETS/DETTS :</a:t>
            </a:r>
            <a:r>
              <a:rPr lang="fr-FR" sz="800" dirty="0"/>
              <a:t> Plusieurs SIAO sont bloqués car ils ne peuvent pas créer de dispositifs (notamment "Premier Accueil") sans une validation préalable de la DDETS, alors qu'on leur avait indiqué que cela serait possible avec une régularisation ultérieure.</a:t>
            </a:r>
          </a:p>
          <a:p>
            <a:pPr>
              <a:buFont typeface="Arial" panose="020B0604020202020204" pitchFamily="34" charset="0"/>
              <a:buChar char="•"/>
            </a:pPr>
            <a:r>
              <a:rPr lang="fr-FR" sz="800" b="1" dirty="0"/>
              <a:t>Problèmes de SIRET/SIREN :</a:t>
            </a:r>
            <a:r>
              <a:rPr lang="fr-FR" sz="800" dirty="0"/>
              <a:t> L'impossibilité de créer un dispositif lorsque le SIRET de la structure est en cours de création ou lorsque les données récupérées via le SIREN sont incomplètes ("ND") constitue un blocage fréquent.</a:t>
            </a:r>
          </a:p>
          <a:p>
            <a:pPr>
              <a:buFont typeface="Arial" panose="020B0604020202020204" pitchFamily="34" charset="0"/>
              <a:buChar char="•"/>
            </a:pPr>
            <a:r>
              <a:rPr lang="fr-FR" sz="800" b="1" dirty="0"/>
              <a:t>Désynchronisation Dispositif/Structure :</a:t>
            </a:r>
            <a:r>
              <a:rPr lang="fr-FR" sz="800" dirty="0"/>
              <a:t> Des cas ont été signalés où un dispositif est créé avec succès, mais la structure associée n'apparaît pas dans le logiciel, empêchant ainsi la création d'Unités de Premier Accueil (UPA) ou l'attribution d'accès aux utilisateurs.</a:t>
            </a:r>
          </a:p>
          <a:p>
            <a:pPr>
              <a:buFont typeface="Arial" panose="020B0604020202020204" pitchFamily="34" charset="0"/>
              <a:buChar char="•"/>
            </a:pPr>
            <a:r>
              <a:rPr lang="fr-FR" sz="800" b="1" dirty="0"/>
              <a:t>Inadéquation des champs :</a:t>
            </a:r>
            <a:r>
              <a:rPr lang="fr-FR" sz="800" dirty="0"/>
              <a:t> Pour les structures de type "Premier Accueil", il est obligatoire de renseigner des informations non pertinentes comme le financement ou le public accueilli.</a:t>
            </a:r>
          </a:p>
          <a:p>
            <a:pPr>
              <a:buFont typeface="Arial" panose="020B0604020202020204" pitchFamily="34" charset="0"/>
              <a:buChar char="•"/>
            </a:pPr>
            <a:r>
              <a:rPr lang="fr-FR" sz="800" b="1" dirty="0"/>
              <a:t>Problèmes de droits :</a:t>
            </a:r>
            <a:r>
              <a:rPr lang="fr-FR" sz="800" dirty="0"/>
              <a:t> Des blocages surviennent lors de la liaison d'une structure à une entité nationale, avec un message d'erreur indiquant des droits insuffisants.</a:t>
            </a:r>
          </a:p>
          <a:p>
            <a:r>
              <a:rPr lang="fr-FR" sz="800" b="1" dirty="0"/>
              <a:t>2. Le Cas Spécifique d'ADOMA</a:t>
            </a:r>
          </a:p>
          <a:p>
            <a:r>
              <a:rPr lang="fr-FR" sz="800" dirty="0"/>
              <a:t>L'intégration et la gestion des places ADOMA dans le SI SIAO soulèvent de nombreuses interrogations.</a:t>
            </a:r>
          </a:p>
          <a:p>
            <a:pPr>
              <a:buFont typeface="Arial" panose="020B0604020202020204" pitchFamily="34" charset="0"/>
              <a:buChar char="•"/>
            </a:pPr>
            <a:r>
              <a:rPr lang="fr-FR" sz="800" b="1" dirty="0"/>
              <a:t>Reprise de l'existant :</a:t>
            </a:r>
            <a:r>
              <a:rPr lang="fr-FR" sz="800" dirty="0"/>
              <a:t> Une clarification est demandée sur la manière dont les personnes actuellement présentes dans les Groupements de Personnes (GP) d'ADOMA seront reprises dans le SI.</a:t>
            </a:r>
          </a:p>
          <a:p>
            <a:pPr>
              <a:buFont typeface="Arial" panose="020B0604020202020204" pitchFamily="34" charset="0"/>
              <a:buChar char="•"/>
            </a:pPr>
            <a:r>
              <a:rPr lang="fr-FR" sz="800" b="1" dirty="0"/>
              <a:t>Admissions directes :</a:t>
            </a:r>
            <a:r>
              <a:rPr lang="fr-FR" sz="800" dirty="0"/>
              <a:t> Une incompréhension demeure sur la nécessité pour ADOMA de procéder à des "admissions directes" si toutes les données sont censées être conservées.</a:t>
            </a:r>
          </a:p>
          <a:p>
            <a:pPr>
              <a:buFont typeface="Arial" panose="020B0604020202020204" pitchFamily="34" charset="0"/>
              <a:buChar char="•"/>
            </a:pPr>
            <a:r>
              <a:rPr lang="fr-FR" sz="800" b="1" dirty="0"/>
              <a:t>Gestion des places :</a:t>
            </a:r>
            <a:r>
              <a:rPr lang="fr-FR" sz="800" dirty="0"/>
              <a:t> Les SIAO s'interrogent sur la gestion des places "hors contingent" et plusieurs départements ont demandé à obtenir la liste des places ADOMA sur leur territoire.</a:t>
            </a:r>
          </a:p>
          <a:p>
            <a:pPr>
              <a:buFont typeface="Arial" panose="020B0604020202020204" pitchFamily="34" charset="0"/>
              <a:buChar char="•"/>
            </a:pPr>
            <a:r>
              <a:rPr lang="fr-FR" sz="800" b="1" dirty="0"/>
              <a:t>Processus d'orientation :</a:t>
            </a:r>
            <a:r>
              <a:rPr lang="fr-FR" sz="800" dirty="0"/>
              <a:t> Des craintes ont été exprimées sur la capacité d'ADOMA à retrouver les bons dossiers usagers dans le SI, tout en évitant les doublons et en conservant les profils déjà qualifiés pour les places.</a:t>
            </a:r>
          </a:p>
          <a:p>
            <a:r>
              <a:rPr lang="fr-FR" sz="800" b="1" dirty="0"/>
              <a:t>3. Gestion du Support et des Tickets</a:t>
            </a:r>
          </a:p>
          <a:p>
            <a:r>
              <a:rPr lang="fr-FR" sz="800" dirty="0"/>
              <a:t>Le processus de support via le formulaire de </a:t>
            </a:r>
            <a:r>
              <a:rPr lang="fr-FR" sz="800" dirty="0" err="1"/>
              <a:t>ticketing</a:t>
            </a:r>
            <a:r>
              <a:rPr lang="fr-FR" sz="800" dirty="0"/>
              <a:t> est jugé frustrant et manque de fluidité.</a:t>
            </a:r>
          </a:p>
          <a:p>
            <a:pPr>
              <a:buFont typeface="Arial" panose="020B0604020202020204" pitchFamily="34" charset="0"/>
              <a:buChar char="•"/>
            </a:pPr>
            <a:r>
              <a:rPr lang="fr-FR" sz="800" b="1" dirty="0"/>
              <a:t>Manque de notifications :</a:t>
            </a:r>
            <a:r>
              <a:rPr lang="fr-FR" sz="800" dirty="0"/>
              <a:t> De nombreux utilisateurs ne reçoivent pas de mail de confirmation après la création d'un ticket (et donc pas de numéro de suivi), ni de notification lors de sa clôture.</a:t>
            </a:r>
          </a:p>
          <a:p>
            <a:pPr>
              <a:buFont typeface="Arial" panose="020B0604020202020204" pitchFamily="34" charset="0"/>
              <a:buChar char="•"/>
            </a:pPr>
            <a:r>
              <a:rPr lang="fr-FR" sz="800" b="1" dirty="0"/>
              <a:t>Processus d'escalade :</a:t>
            </a:r>
            <a:r>
              <a:rPr lang="fr-FR" sz="800" dirty="0"/>
              <a:t> Les référents demandent une simplification de l'escalade d'un ticket vers le support de niveau supérieur, suggérant un bouton de transfert direct plutôt que de devoir créer un nouveau ticket.</a:t>
            </a:r>
          </a:p>
          <a:p>
            <a:pPr>
              <a:buFont typeface="Arial" panose="020B0604020202020204" pitchFamily="34" charset="0"/>
              <a:buChar char="•"/>
            </a:pPr>
            <a:r>
              <a:rPr lang="fr-FR" sz="800" b="1" dirty="0"/>
              <a:t>Communication sur les incidents :</a:t>
            </a:r>
            <a:r>
              <a:rPr lang="fr-FR" sz="800" dirty="0"/>
              <a:t> Il est fortement souhaité la mise en place d'un canal de communication (évoqué lors d'un précédent webinaire) pour informer les référents des bugs connus et en cours de résolution, afin d'éviter les signalements multiples (ex: le problème d'impression).</a:t>
            </a:r>
          </a:p>
          <a:p>
            <a:r>
              <a:rPr lang="fr-FR" sz="800" b="1" dirty="0"/>
              <a:t>4. Bugs et Dysfonctionnements Spécifiques Signalés</a:t>
            </a:r>
          </a:p>
          <a:p>
            <a:r>
              <a:rPr lang="fr-FR" sz="800" dirty="0"/>
              <a:t>Plusieurs bugs impactant le travail quotidien ont été remontés :</a:t>
            </a:r>
          </a:p>
          <a:p>
            <a:pPr>
              <a:buFont typeface="Arial" panose="020B0604020202020204" pitchFamily="34" charset="0"/>
              <a:buChar char="•"/>
            </a:pPr>
            <a:r>
              <a:rPr lang="fr-FR" sz="800" b="1" dirty="0"/>
              <a:t>Impression des demandes (Bug majeur) :</a:t>
            </a:r>
            <a:r>
              <a:rPr lang="fr-FR" sz="800" dirty="0"/>
              <a:t> Un grand nombre d'utilisateurs (signalé par 11 personnes) ne peuvent plus cocher les cases "évaluation sociale", "notes" et "évaluations approfondies" lors de l'impression d'une demande. Il s'agit d'un incident connu par l'assistance (tickets n°11189 et 11196).</a:t>
            </a:r>
          </a:p>
          <a:p>
            <a:pPr>
              <a:buFont typeface="Arial" panose="020B0604020202020204" pitchFamily="34" charset="0"/>
              <a:buChar char="•"/>
            </a:pPr>
            <a:r>
              <a:rPr lang="fr-FR" sz="800" b="1" dirty="0"/>
              <a:t>Transfert de demandes :</a:t>
            </a:r>
            <a:r>
              <a:rPr lang="fr-FR" sz="800" dirty="0"/>
              <a:t> Un utilisateur en "Premier Accueil" ne peut pas refuser un transfert de demande, qui reste alors bloquée sur son écran.</a:t>
            </a:r>
          </a:p>
          <a:p>
            <a:pPr>
              <a:buFont typeface="Arial" panose="020B0604020202020204" pitchFamily="34" charset="0"/>
              <a:buChar char="•"/>
            </a:pPr>
            <a:r>
              <a:rPr lang="fr-FR" sz="800" b="1" dirty="0"/>
              <a:t>Navigation dans la fiche usager :</a:t>
            </a:r>
            <a:r>
              <a:rPr lang="fr-FR" sz="800" dirty="0"/>
              <a:t> Un ancien bug est réapparu, bloquant la navigation entre les onglets d'un ménage si des modifications n'ont pas été enregistrées.</a:t>
            </a:r>
          </a:p>
          <a:p>
            <a:pPr>
              <a:buFont typeface="Arial" panose="020B0604020202020204" pitchFamily="34" charset="0"/>
              <a:buChar char="•"/>
            </a:pPr>
            <a:r>
              <a:rPr lang="fr-FR" sz="800" b="1" dirty="0"/>
              <a:t>Chemin de préconisation :</a:t>
            </a:r>
            <a:r>
              <a:rPr lang="fr-FR" sz="800" dirty="0"/>
              <a:t> Des difficultés sont rencontrées pour compléter le chemin de préconisation dans les demandes d'insertion depuis une mise à jour récente.</a:t>
            </a:r>
          </a:p>
          <a:p>
            <a:r>
              <a:rPr lang="fr-FR" sz="800" b="1" dirty="0"/>
              <a:t>5. Demandes d'Évolution et Questions Fonctionnelles</a:t>
            </a:r>
          </a:p>
          <a:p>
            <a:pPr>
              <a:buFont typeface="Arial" panose="020B0604020202020204" pitchFamily="34" charset="0"/>
              <a:buChar char="•"/>
            </a:pPr>
            <a:r>
              <a:rPr lang="fr-FR" sz="800" b="1" dirty="0"/>
              <a:t>Recherche par SIREN :</a:t>
            </a:r>
            <a:r>
              <a:rPr lang="fr-FR" sz="800" dirty="0"/>
              <a:t> Une demande récurrente est la possibilité de rechercher une entité directement via son numéro de SIREN.</a:t>
            </a:r>
          </a:p>
          <a:p>
            <a:pPr>
              <a:buFont typeface="Arial" panose="020B0604020202020204" pitchFamily="34" charset="0"/>
              <a:buChar char="•"/>
            </a:pPr>
            <a:r>
              <a:rPr lang="fr-FR" sz="800" b="1" dirty="0"/>
              <a:t>Amélioration des extractions de données :</a:t>
            </a:r>
            <a:r>
              <a:rPr lang="fr-FR" sz="800" dirty="0"/>
              <a:t> Il est demandé que les extractions brutes incluent un onglet rappelant les critères de sélection utilisés pour générer le fichier. Il s'agit d'une demande ancienne (ticket n°3590 de 2022).</a:t>
            </a:r>
          </a:p>
          <a:p>
            <a:pPr>
              <a:buFont typeface="Arial" panose="020B0604020202020204" pitchFamily="34" charset="0"/>
              <a:buChar char="•"/>
            </a:pPr>
            <a:r>
              <a:rPr lang="fr-FR" sz="800" b="1" dirty="0"/>
              <a:t>Évaluations Flash :</a:t>
            </a:r>
            <a:r>
              <a:rPr lang="fr-FR" sz="800" dirty="0"/>
              <a:t> Des questions se posent sur cet onglet, notamment le fait que les informations saisies peuvent être effacées sans avertissement si le statut de la demande n'est pas correct.</a:t>
            </a:r>
          </a:p>
          <a:p>
            <a:pPr>
              <a:buFont typeface="Arial" panose="020B0604020202020204" pitchFamily="34" charset="0"/>
              <a:buChar char="•"/>
            </a:pPr>
            <a:r>
              <a:rPr lang="fr-FR" sz="800" b="1" dirty="0"/>
              <a:t>Gestion des droits :</a:t>
            </a:r>
            <a:r>
              <a:rPr lang="fr-FR" sz="800" dirty="0"/>
              <a:t> Une question a été posée sur la possibilité pour un opérateur SIAO de déléguer des droits d'extraction de données nominatives sans passer par la DIHAL.</a:t>
            </a:r>
          </a:p>
          <a:p>
            <a:endParaRPr lang="fr-FR" sz="300" dirty="0"/>
          </a:p>
        </p:txBody>
      </p:sp>
      <p:sp>
        <p:nvSpPr>
          <p:cNvPr id="3" name="Titre 2">
            <a:extLst>
              <a:ext uri="{FF2B5EF4-FFF2-40B4-BE49-F238E27FC236}">
                <a16:creationId xmlns:a16="http://schemas.microsoft.com/office/drawing/2014/main" id="{5B4247C6-99F4-463D-8E15-66052B729D07}"/>
              </a:ext>
            </a:extLst>
          </p:cNvPr>
          <p:cNvSpPr>
            <a:spLocks noGrp="1"/>
          </p:cNvSpPr>
          <p:nvPr>
            <p:ph type="title"/>
          </p:nvPr>
        </p:nvSpPr>
        <p:spPr>
          <a:xfrm>
            <a:off x="245999" y="824433"/>
            <a:ext cx="11232000" cy="960000"/>
          </a:xfrm>
        </p:spPr>
        <p:txBody>
          <a:bodyPr/>
          <a:lstStyle/>
          <a:p>
            <a:r>
              <a:rPr lang="fr-FR" dirty="0"/>
              <a:t>Résumé des échanges </a:t>
            </a:r>
            <a:br>
              <a:rPr lang="fr-FR" dirty="0"/>
            </a:br>
            <a:endParaRPr lang="fr-FR" dirty="0"/>
          </a:p>
        </p:txBody>
      </p:sp>
      <p:sp>
        <p:nvSpPr>
          <p:cNvPr id="4" name="Espace réservé de la date 3">
            <a:extLst>
              <a:ext uri="{FF2B5EF4-FFF2-40B4-BE49-F238E27FC236}">
                <a16:creationId xmlns:a16="http://schemas.microsoft.com/office/drawing/2014/main" id="{EA11FB07-C968-4080-98C2-21A87D2639DC}"/>
              </a:ext>
            </a:extLst>
          </p:cNvPr>
          <p:cNvSpPr>
            <a:spLocks noGrp="1"/>
          </p:cNvSpPr>
          <p:nvPr>
            <p:ph type="dt" sz="half" idx="11"/>
          </p:nvPr>
        </p:nvSpPr>
        <p:spPr/>
        <p:txBody>
          <a:bodyPr/>
          <a:lstStyle/>
          <a:p>
            <a:pPr algn="r"/>
            <a:fld id="{9F794C19-BF33-434A-9684-63272865CBCB}" type="datetime1">
              <a:rPr lang="fr-FR" cap="all" smtClean="0"/>
              <a:t>26/09/2025</a:t>
            </a:fld>
            <a:endParaRPr lang="fr-FR" cap="all" dirty="0"/>
          </a:p>
        </p:txBody>
      </p:sp>
      <p:sp>
        <p:nvSpPr>
          <p:cNvPr id="5" name="Espace réservé du pied de page 4">
            <a:extLst>
              <a:ext uri="{FF2B5EF4-FFF2-40B4-BE49-F238E27FC236}">
                <a16:creationId xmlns:a16="http://schemas.microsoft.com/office/drawing/2014/main" id="{02141B70-2F32-476E-A3C5-B48F379CDBF3}"/>
              </a:ext>
            </a:extLst>
          </p:cNvPr>
          <p:cNvSpPr>
            <a:spLocks noGrp="1"/>
          </p:cNvSpPr>
          <p:nvPr>
            <p:ph type="ftr" sz="quarter" idx="12"/>
          </p:nvPr>
        </p:nvSpPr>
        <p:spPr/>
        <p:txBody>
          <a:bodyPr/>
          <a:lstStyle/>
          <a:p>
            <a:r>
              <a:rPr lang="fr-FR"/>
              <a:t>Délégation interministérielle à l’hébergement et à l’accès au logement</a:t>
            </a:r>
            <a:endParaRPr lang="fr-FR" dirty="0"/>
          </a:p>
        </p:txBody>
      </p:sp>
    </p:spTree>
    <p:extLst>
      <p:ext uri="{BB962C8B-B14F-4D97-AF65-F5344CB8AC3E}">
        <p14:creationId xmlns:p14="http://schemas.microsoft.com/office/powerpoint/2010/main" val="2503711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37BC86DF-9CE8-9918-D609-05BDEC4DCF7A}"/>
              </a:ext>
            </a:extLst>
          </p:cNvPr>
          <p:cNvSpPr>
            <a:spLocks noGrp="1"/>
          </p:cNvSpPr>
          <p:nvPr>
            <p:ph type="body" sz="quarter" idx="10"/>
          </p:nvPr>
        </p:nvSpPr>
        <p:spPr>
          <a:xfrm>
            <a:off x="227348" y="2459040"/>
            <a:ext cx="11700000" cy="3822521"/>
          </a:xfrm>
        </p:spPr>
        <p:txBody>
          <a:bodyPr/>
          <a:lstStyle/>
          <a:p>
            <a:pPr marL="285750" indent="-285750">
              <a:buFont typeface="Arial" panose="020B0604020202020204" pitchFamily="34" charset="0"/>
              <a:buChar char="•"/>
            </a:pPr>
            <a:endParaRPr lang="fr-FR" sz="1600" dirty="0"/>
          </a:p>
        </p:txBody>
      </p:sp>
      <p:sp>
        <p:nvSpPr>
          <p:cNvPr id="3" name="Titre 2">
            <a:extLst>
              <a:ext uri="{FF2B5EF4-FFF2-40B4-BE49-F238E27FC236}">
                <a16:creationId xmlns:a16="http://schemas.microsoft.com/office/drawing/2014/main" id="{4B85B160-D046-18E7-B86A-F896A9277022}"/>
              </a:ext>
            </a:extLst>
          </p:cNvPr>
          <p:cNvSpPr>
            <a:spLocks noGrp="1"/>
          </p:cNvSpPr>
          <p:nvPr>
            <p:ph type="title"/>
          </p:nvPr>
        </p:nvSpPr>
        <p:spPr/>
        <p:txBody>
          <a:bodyPr/>
          <a:lstStyle/>
          <a:p>
            <a:r>
              <a:rPr lang="fr-FR" dirty="0"/>
              <a:t>Remarques et suggestions</a:t>
            </a:r>
          </a:p>
        </p:txBody>
      </p:sp>
      <p:sp>
        <p:nvSpPr>
          <p:cNvPr id="4" name="Espace réservé de la date 3">
            <a:extLst>
              <a:ext uri="{FF2B5EF4-FFF2-40B4-BE49-F238E27FC236}">
                <a16:creationId xmlns:a16="http://schemas.microsoft.com/office/drawing/2014/main" id="{5CBA35C8-A110-5314-2DEA-1796DEC85DDC}"/>
              </a:ext>
            </a:extLst>
          </p:cNvPr>
          <p:cNvSpPr>
            <a:spLocks noGrp="1"/>
          </p:cNvSpPr>
          <p:nvPr>
            <p:ph type="dt" sz="half" idx="11"/>
          </p:nvPr>
        </p:nvSpPr>
        <p:spPr/>
        <p:txBody>
          <a:bodyPr/>
          <a:lstStyle/>
          <a:p>
            <a:pPr algn="r"/>
            <a:fld id="{9F794C19-BF33-434A-9684-63272865CBCB}" type="datetime1">
              <a:rPr lang="fr-FR" cap="all" smtClean="0"/>
              <a:t>26/09/2025</a:t>
            </a:fld>
            <a:endParaRPr lang="fr-FR" cap="all" dirty="0"/>
          </a:p>
        </p:txBody>
      </p:sp>
      <p:sp>
        <p:nvSpPr>
          <p:cNvPr id="5" name="Espace réservé du pied de page 4">
            <a:extLst>
              <a:ext uri="{FF2B5EF4-FFF2-40B4-BE49-F238E27FC236}">
                <a16:creationId xmlns:a16="http://schemas.microsoft.com/office/drawing/2014/main" id="{4D586935-EE99-3DF0-28AA-2148E77C1E12}"/>
              </a:ext>
            </a:extLst>
          </p:cNvPr>
          <p:cNvSpPr>
            <a:spLocks noGrp="1"/>
          </p:cNvSpPr>
          <p:nvPr>
            <p:ph type="ftr" sz="quarter" idx="12"/>
          </p:nvPr>
        </p:nvSpPr>
        <p:spPr/>
        <p:txBody>
          <a:bodyPr/>
          <a:lstStyle/>
          <a:p>
            <a:r>
              <a:rPr lang="fr-FR" dirty="0"/>
              <a:t>Délégation interministérielle à l’hébergement et à l’accès au logement</a:t>
            </a:r>
          </a:p>
        </p:txBody>
      </p:sp>
      <p:pic>
        <p:nvPicPr>
          <p:cNvPr id="7" name="Graphique 6" descr="Questions avec un remplissage uni">
            <a:extLst>
              <a:ext uri="{FF2B5EF4-FFF2-40B4-BE49-F238E27FC236}">
                <a16:creationId xmlns:a16="http://schemas.microsoft.com/office/drawing/2014/main" id="{21CABB6A-8DCF-ED89-E6D0-E5603B77556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237514" y="900960"/>
            <a:ext cx="914400" cy="914400"/>
          </a:xfrm>
          <a:prstGeom prst="rect">
            <a:avLst/>
          </a:prstGeom>
        </p:spPr>
      </p:pic>
    </p:spTree>
    <p:extLst>
      <p:ext uri="{BB962C8B-B14F-4D97-AF65-F5344CB8AC3E}">
        <p14:creationId xmlns:p14="http://schemas.microsoft.com/office/powerpoint/2010/main" val="30661802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a:extLst>
              <a:ext uri="{FF2B5EF4-FFF2-40B4-BE49-F238E27FC236}">
                <a16:creationId xmlns:a16="http://schemas.microsoft.com/office/drawing/2014/main" id="{7EFF5AB9-7B85-8B59-3F95-414EF6B19159}"/>
              </a:ext>
            </a:extLst>
          </p:cNvPr>
          <p:cNvSpPr>
            <a:spLocks noGrp="1"/>
          </p:cNvSpPr>
          <p:nvPr>
            <p:ph type="title"/>
          </p:nvPr>
        </p:nvSpPr>
        <p:spPr/>
        <p:txBody>
          <a:bodyPr/>
          <a:lstStyle/>
          <a:p>
            <a:r>
              <a:rPr lang="fr-FR" dirty="0"/>
              <a:t>Sommaire</a:t>
            </a:r>
          </a:p>
        </p:txBody>
      </p:sp>
      <p:sp>
        <p:nvSpPr>
          <p:cNvPr id="3" name="Espace réservé de la date 2">
            <a:extLst>
              <a:ext uri="{FF2B5EF4-FFF2-40B4-BE49-F238E27FC236}">
                <a16:creationId xmlns:a16="http://schemas.microsoft.com/office/drawing/2014/main" id="{22662C48-4EA7-BAB4-5AFF-6951858CD17B}"/>
              </a:ext>
            </a:extLst>
          </p:cNvPr>
          <p:cNvSpPr>
            <a:spLocks noGrp="1"/>
          </p:cNvSpPr>
          <p:nvPr>
            <p:ph type="dt" sz="half" idx="10"/>
          </p:nvPr>
        </p:nvSpPr>
        <p:spPr/>
        <p:txBody>
          <a:bodyPr/>
          <a:lstStyle/>
          <a:p>
            <a:pPr algn="r"/>
            <a:fld id="{6CCB0844-C8A5-4DC7-B687-3EFF1519E52B}" type="datetime1">
              <a:rPr lang="fr-FR" cap="all" smtClean="0"/>
              <a:t>26/09/2025</a:t>
            </a:fld>
            <a:endParaRPr lang="fr-FR" cap="all" dirty="0"/>
          </a:p>
        </p:txBody>
      </p:sp>
      <p:sp>
        <p:nvSpPr>
          <p:cNvPr id="4" name="Espace réservé du pied de page 3">
            <a:extLst>
              <a:ext uri="{FF2B5EF4-FFF2-40B4-BE49-F238E27FC236}">
                <a16:creationId xmlns:a16="http://schemas.microsoft.com/office/drawing/2014/main" id="{AFBF223A-375B-8A6D-B7F5-095E3C15709B}"/>
              </a:ext>
            </a:extLst>
          </p:cNvPr>
          <p:cNvSpPr>
            <a:spLocks noGrp="1"/>
          </p:cNvSpPr>
          <p:nvPr>
            <p:ph type="ftr" sz="quarter" idx="11"/>
          </p:nvPr>
        </p:nvSpPr>
        <p:spPr/>
        <p:txBody>
          <a:bodyPr/>
          <a:lstStyle/>
          <a:p>
            <a:r>
              <a:rPr lang="fr-FR" dirty="0"/>
              <a:t>Délégation interministérielle à l’hébergement et à l’accès au logement</a:t>
            </a:r>
          </a:p>
        </p:txBody>
      </p:sp>
      <p:sp>
        <p:nvSpPr>
          <p:cNvPr id="7" name="Espace réservé du texte 6">
            <a:extLst>
              <a:ext uri="{FF2B5EF4-FFF2-40B4-BE49-F238E27FC236}">
                <a16:creationId xmlns:a16="http://schemas.microsoft.com/office/drawing/2014/main" id="{1905330F-C394-A57E-9093-BB85704DF22F}"/>
              </a:ext>
            </a:extLst>
          </p:cNvPr>
          <p:cNvSpPr>
            <a:spLocks noGrp="1"/>
          </p:cNvSpPr>
          <p:nvPr>
            <p:ph type="body" sz="quarter" idx="13"/>
          </p:nvPr>
        </p:nvSpPr>
        <p:spPr>
          <a:xfrm>
            <a:off x="479999" y="2160000"/>
            <a:ext cx="6639258" cy="2403976"/>
          </a:xfrm>
        </p:spPr>
        <p:txBody>
          <a:bodyPr/>
          <a:lstStyle/>
          <a:p>
            <a:r>
              <a:rPr lang="fr-FR" sz="1800" dirty="0"/>
              <a:t> Liste des sujets</a:t>
            </a:r>
          </a:p>
          <a:p>
            <a:r>
              <a:rPr lang="fr-FR" sz="1800" dirty="0">
                <a:solidFill>
                  <a:srgbClr val="000000"/>
                </a:solidFill>
              </a:rPr>
              <a:t> Remontées hors périmètre des tickets de l’atelier</a:t>
            </a:r>
            <a:endParaRPr lang="fr-FR" sz="1800" dirty="0"/>
          </a:p>
          <a:p>
            <a:r>
              <a:rPr lang="fr-FR" sz="1800" dirty="0"/>
              <a:t> Relevé d’informations, décisions et d’actions</a:t>
            </a:r>
          </a:p>
        </p:txBody>
      </p:sp>
    </p:spTree>
    <p:extLst>
      <p:ext uri="{BB962C8B-B14F-4D97-AF65-F5344CB8AC3E}">
        <p14:creationId xmlns:p14="http://schemas.microsoft.com/office/powerpoint/2010/main" val="24881359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65AA20-DE15-4953-52A5-5A952F5486C0}"/>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EBFF56EA-3E55-0B1B-B002-8DD0D983AE55}"/>
              </a:ext>
            </a:extLst>
          </p:cNvPr>
          <p:cNvSpPr>
            <a:spLocks noGrp="1"/>
          </p:cNvSpPr>
          <p:nvPr>
            <p:ph type="title"/>
          </p:nvPr>
        </p:nvSpPr>
        <p:spPr>
          <a:xfrm>
            <a:off x="480000" y="891740"/>
            <a:ext cx="11232000" cy="960000"/>
          </a:xfrm>
        </p:spPr>
        <p:txBody>
          <a:bodyPr/>
          <a:lstStyle/>
          <a:p>
            <a:r>
              <a:rPr lang="fr-FR" sz="2400" dirty="0">
                <a:solidFill>
                  <a:srgbClr val="000000"/>
                </a:solidFill>
              </a:rPr>
              <a:t>1. </a:t>
            </a:r>
            <a:r>
              <a:rPr lang="fr-FR" sz="2400" dirty="0"/>
              <a:t>Liste des sujets 1/4</a:t>
            </a:r>
            <a:endParaRPr lang="fr-FR" sz="1800" dirty="0">
              <a:solidFill>
                <a:srgbClr val="000000">
                  <a:lumMod val="75000"/>
                  <a:lumOff val="25000"/>
                </a:srgbClr>
              </a:solidFill>
            </a:endParaRPr>
          </a:p>
        </p:txBody>
      </p:sp>
      <p:sp>
        <p:nvSpPr>
          <p:cNvPr id="4" name="Espace réservé du pied de page 3">
            <a:extLst>
              <a:ext uri="{FF2B5EF4-FFF2-40B4-BE49-F238E27FC236}">
                <a16:creationId xmlns:a16="http://schemas.microsoft.com/office/drawing/2014/main" id="{F5A4FE96-94E6-4E41-CF61-7D4518E183D4}"/>
              </a:ext>
            </a:extLst>
          </p:cNvPr>
          <p:cNvSpPr>
            <a:spLocks noGrp="1"/>
          </p:cNvSpPr>
          <p:nvPr>
            <p:ph type="ftr" sz="quarter" idx="12"/>
          </p:nvPr>
        </p:nvSpPr>
        <p:spPr/>
        <p:txBody>
          <a:bodyPr/>
          <a:lstStyle/>
          <a:p>
            <a:r>
              <a:rPr lang="fr-FR" dirty="0"/>
              <a:t>Délégation interministérielle à l’hébergement et à l’accès au logement</a:t>
            </a:r>
          </a:p>
        </p:txBody>
      </p:sp>
      <p:sp>
        <p:nvSpPr>
          <p:cNvPr id="6" name="Rectangle 5">
            <a:extLst>
              <a:ext uri="{FF2B5EF4-FFF2-40B4-BE49-F238E27FC236}">
                <a16:creationId xmlns:a16="http://schemas.microsoft.com/office/drawing/2014/main" id="{BED29952-581A-5690-B677-B7E8A9E01BEE}"/>
              </a:ext>
            </a:extLst>
          </p:cNvPr>
          <p:cNvSpPr/>
          <p:nvPr/>
        </p:nvSpPr>
        <p:spPr>
          <a:xfrm>
            <a:off x="469112" y="1765777"/>
            <a:ext cx="11056655" cy="312822"/>
          </a:xfrm>
          <a:prstGeom prst="rect">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fr-FR" sz="1600" b="1" dirty="0">
                <a:solidFill>
                  <a:schemeClr val="tx1"/>
                </a:solidFill>
              </a:rPr>
              <a:t>Sujets</a:t>
            </a:r>
          </a:p>
          <a:p>
            <a:endParaRPr lang="fr-FR" sz="1600" dirty="0">
              <a:solidFill>
                <a:schemeClr val="tx1"/>
              </a:solidFill>
            </a:endParaRPr>
          </a:p>
          <a:p>
            <a:endParaRPr lang="fr-FR" sz="1600" dirty="0">
              <a:solidFill>
                <a:schemeClr val="tx1"/>
              </a:solidFill>
            </a:endParaRPr>
          </a:p>
        </p:txBody>
      </p:sp>
      <p:sp>
        <p:nvSpPr>
          <p:cNvPr id="7" name="Rectangle 6">
            <a:extLst>
              <a:ext uri="{FF2B5EF4-FFF2-40B4-BE49-F238E27FC236}">
                <a16:creationId xmlns:a16="http://schemas.microsoft.com/office/drawing/2014/main" id="{4E6526E7-081B-A25F-988D-B3B053E3F605}"/>
              </a:ext>
            </a:extLst>
          </p:cNvPr>
          <p:cNvSpPr/>
          <p:nvPr/>
        </p:nvSpPr>
        <p:spPr>
          <a:xfrm>
            <a:off x="469112" y="2241999"/>
            <a:ext cx="5459760" cy="3801986"/>
          </a:xfrm>
          <a:prstGeom prst="rect">
            <a:avLst/>
          </a:prstGeom>
          <a:solidFill>
            <a:schemeClr val="bg1">
              <a:lumMod val="85000"/>
            </a:schemeClr>
          </a:solidFill>
          <a:ln>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200" dirty="0">
                <a:solidFill>
                  <a:schemeClr val="tx1"/>
                </a:solidFill>
              </a:rPr>
              <a:t>Mise en place d’évolutions pour fluidifier la création des dispositifs</a:t>
            </a:r>
          </a:p>
          <a:p>
            <a:pPr marL="171450" indent="-171450">
              <a:buFont typeface="Arial" panose="020B0604020202020204" pitchFamily="34" charset="0"/>
              <a:buChar char="•"/>
            </a:pPr>
            <a:r>
              <a:rPr lang="fr-FR" sz="1200" dirty="0">
                <a:solidFill>
                  <a:schemeClr val="tx1"/>
                </a:solidFill>
              </a:rPr>
              <a:t>Evolution 1 : </a:t>
            </a:r>
          </a:p>
          <a:p>
            <a:pPr marL="628650" lvl="1" indent="-171450">
              <a:buFont typeface="Arial" panose="020B0604020202020204" pitchFamily="34" charset="0"/>
              <a:buChar char="•"/>
            </a:pPr>
            <a:r>
              <a:rPr lang="fr-FR" sz="1200" dirty="0">
                <a:solidFill>
                  <a:schemeClr val="tx1"/>
                </a:solidFill>
              </a:rPr>
              <a:t>Ajuster les dispositifs existants en appliquant un typage 115 ou Insertion plus cohérent</a:t>
            </a:r>
          </a:p>
          <a:p>
            <a:pPr marL="171450" indent="-171450">
              <a:buFont typeface="Arial" panose="020B0604020202020204" pitchFamily="34" charset="0"/>
              <a:buChar char="•"/>
            </a:pPr>
            <a:r>
              <a:rPr lang="fr-FR" sz="1200" dirty="0">
                <a:solidFill>
                  <a:schemeClr val="tx1"/>
                </a:solidFill>
              </a:rPr>
              <a:t>Evolution 2 :</a:t>
            </a:r>
          </a:p>
          <a:p>
            <a:pPr marL="628650" lvl="1" indent="-171450">
              <a:buFont typeface="Arial" panose="020B0604020202020204" pitchFamily="34" charset="0"/>
              <a:buChar char="•"/>
            </a:pPr>
            <a:r>
              <a:rPr lang="fr-FR" sz="1200" dirty="0">
                <a:solidFill>
                  <a:schemeClr val="tx1"/>
                </a:solidFill>
              </a:rPr>
              <a:t>Permettre le choix d’un type 115 et/ou insertion lors de la création de dispositif</a:t>
            </a:r>
          </a:p>
          <a:p>
            <a:pPr marL="171450" indent="-171450">
              <a:buFont typeface="Arial" panose="020B0604020202020204" pitchFamily="34" charset="0"/>
              <a:buChar char="•"/>
            </a:pPr>
            <a:r>
              <a:rPr lang="fr-FR" sz="1200" dirty="0">
                <a:solidFill>
                  <a:schemeClr val="tx1"/>
                </a:solidFill>
              </a:rPr>
              <a:t>Evolution 3 :</a:t>
            </a:r>
          </a:p>
          <a:p>
            <a:pPr marL="628650" lvl="1" indent="-171450">
              <a:buFont typeface="Arial" panose="020B0604020202020204" pitchFamily="34" charset="0"/>
              <a:buChar char="•"/>
            </a:pPr>
            <a:r>
              <a:rPr lang="fr-FR" sz="1200" dirty="0">
                <a:solidFill>
                  <a:schemeClr val="tx1"/>
                </a:solidFill>
              </a:rPr>
              <a:t>Pouvoir modifier en dispositif pour lui ajouter le ou les typages manquants</a:t>
            </a:r>
          </a:p>
        </p:txBody>
      </p:sp>
      <p:sp>
        <p:nvSpPr>
          <p:cNvPr id="24" name="Rectangle 23">
            <a:extLst>
              <a:ext uri="{FF2B5EF4-FFF2-40B4-BE49-F238E27FC236}">
                <a16:creationId xmlns:a16="http://schemas.microsoft.com/office/drawing/2014/main" id="{ED67829F-ED4E-5A97-4AF2-568B00838D0A}"/>
              </a:ext>
            </a:extLst>
          </p:cNvPr>
          <p:cNvSpPr/>
          <p:nvPr/>
        </p:nvSpPr>
        <p:spPr>
          <a:xfrm>
            <a:off x="6059045" y="2241999"/>
            <a:ext cx="5459760" cy="3801986"/>
          </a:xfrm>
          <a:prstGeom prst="rect">
            <a:avLst/>
          </a:prstGeom>
          <a:solidFill>
            <a:schemeClr val="bg1">
              <a:lumMod val="85000"/>
            </a:schemeClr>
          </a:solidFill>
          <a:ln>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tx1"/>
                </a:solidFill>
              </a:rPr>
              <a:t>Mise en qualité du recensement d’Adoma</a:t>
            </a:r>
          </a:p>
          <a:p>
            <a:pPr algn="ctr"/>
            <a:endParaRPr lang="fr-FR" sz="1200" b="1" dirty="0">
              <a:solidFill>
                <a:schemeClr val="tx1"/>
              </a:solidFill>
            </a:endParaRPr>
          </a:p>
          <a:p>
            <a:pPr marL="171450" indent="-171450">
              <a:buFont typeface="Arial" panose="020B0604020202020204" pitchFamily="34" charset="0"/>
              <a:buChar char="•"/>
            </a:pPr>
            <a:r>
              <a:rPr lang="fr-FR" sz="1200" dirty="0">
                <a:solidFill>
                  <a:schemeClr val="tx1"/>
                </a:solidFill>
              </a:rPr>
              <a:t>900 dispositifs </a:t>
            </a:r>
          </a:p>
          <a:p>
            <a:pPr marL="171450" indent="-171450">
              <a:buFont typeface="Arial" panose="020B0604020202020204" pitchFamily="34" charset="0"/>
              <a:buChar char="•"/>
            </a:pPr>
            <a:r>
              <a:rPr lang="fr-FR" sz="1200" dirty="0">
                <a:solidFill>
                  <a:schemeClr val="tx1"/>
                </a:solidFill>
              </a:rPr>
              <a:t>95116 logements / hébergements (dont 17292 existaient déjà dans le SI SIAO)</a:t>
            </a:r>
          </a:p>
          <a:p>
            <a:pPr marL="171450" indent="-171450">
              <a:buFont typeface="Arial" panose="020B0604020202020204" pitchFamily="34" charset="0"/>
              <a:buChar char="•"/>
            </a:pPr>
            <a:r>
              <a:rPr lang="fr-FR" sz="1200" dirty="0">
                <a:solidFill>
                  <a:schemeClr val="tx1"/>
                </a:solidFill>
              </a:rPr>
              <a:t>3381 logements / hébergements retirés (fin de commercialisation)</a:t>
            </a:r>
          </a:p>
          <a:p>
            <a:pPr marL="171450" indent="-171450">
              <a:buFont typeface="Arial" panose="020B0604020202020204" pitchFamily="34" charset="0"/>
              <a:buChar char="•"/>
            </a:pPr>
            <a:endParaRPr lang="fr-FR" sz="1200" dirty="0">
              <a:solidFill>
                <a:schemeClr val="tx1"/>
              </a:solidFill>
            </a:endParaRPr>
          </a:p>
          <a:p>
            <a:pPr marL="171450" indent="-171450">
              <a:buFont typeface="Arial" panose="020B0604020202020204" pitchFamily="34" charset="0"/>
              <a:buChar char="•"/>
            </a:pPr>
            <a:r>
              <a:rPr lang="fr-FR" sz="1200" b="1" dirty="0">
                <a:solidFill>
                  <a:schemeClr val="tx1"/>
                </a:solidFill>
              </a:rPr>
              <a:t>Les structures Adoma peuvent être classées comme à ne pas reprendre dans le module Offre </a:t>
            </a:r>
            <a:r>
              <a:rPr lang="fr-FR" sz="1200" dirty="0">
                <a:solidFill>
                  <a:schemeClr val="tx1"/>
                </a:solidFill>
              </a:rPr>
              <a:t>pour ne plus apparaitre dans les structures à affecter</a:t>
            </a:r>
          </a:p>
          <a:p>
            <a:pPr marL="171450" indent="-171450">
              <a:buFont typeface="Arial" panose="020B0604020202020204" pitchFamily="34" charset="0"/>
              <a:buChar char="•"/>
            </a:pPr>
            <a:endParaRPr lang="fr-FR" sz="1200" b="1" dirty="0">
              <a:solidFill>
                <a:schemeClr val="tx1"/>
              </a:solidFill>
            </a:endParaRPr>
          </a:p>
        </p:txBody>
      </p:sp>
      <p:grpSp>
        <p:nvGrpSpPr>
          <p:cNvPr id="36" name="Groupe 35">
            <a:extLst>
              <a:ext uri="{FF2B5EF4-FFF2-40B4-BE49-F238E27FC236}">
                <a16:creationId xmlns:a16="http://schemas.microsoft.com/office/drawing/2014/main" id="{7763651B-C4D1-5348-6F65-ED1820380C8B}"/>
              </a:ext>
            </a:extLst>
          </p:cNvPr>
          <p:cNvGrpSpPr/>
          <p:nvPr/>
        </p:nvGrpSpPr>
        <p:grpSpPr>
          <a:xfrm>
            <a:off x="8195455" y="2361385"/>
            <a:ext cx="1174750" cy="601663"/>
            <a:chOff x="546100" y="1612899"/>
            <a:chExt cx="1174750" cy="601663"/>
          </a:xfrm>
        </p:grpSpPr>
        <p:sp>
          <p:nvSpPr>
            <p:cNvPr id="37" name="Rectangle 36">
              <a:extLst>
                <a:ext uri="{FF2B5EF4-FFF2-40B4-BE49-F238E27FC236}">
                  <a16:creationId xmlns:a16="http://schemas.microsoft.com/office/drawing/2014/main" id="{8330128F-CDDC-B625-974E-B64E00D360FF}"/>
                </a:ext>
              </a:extLst>
            </p:cNvPr>
            <p:cNvSpPr/>
            <p:nvPr/>
          </p:nvSpPr>
          <p:spPr>
            <a:xfrm>
              <a:off x="546100" y="1612899"/>
              <a:ext cx="1174750" cy="60166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8" name="Rectangle : coins arrondis 37">
              <a:extLst>
                <a:ext uri="{FF2B5EF4-FFF2-40B4-BE49-F238E27FC236}">
                  <a16:creationId xmlns:a16="http://schemas.microsoft.com/office/drawing/2014/main" id="{C796603F-9E1A-3215-553B-4C668741034C}"/>
                </a:ext>
              </a:extLst>
            </p:cNvPr>
            <p:cNvSpPr/>
            <p:nvPr/>
          </p:nvSpPr>
          <p:spPr>
            <a:xfrm>
              <a:off x="591572" y="1675814"/>
              <a:ext cx="1083806" cy="150813"/>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a:t>Adoma</a:t>
              </a:r>
            </a:p>
          </p:txBody>
        </p:sp>
        <p:sp>
          <p:nvSpPr>
            <p:cNvPr id="39" name="ZoneTexte 38">
              <a:extLst>
                <a:ext uri="{FF2B5EF4-FFF2-40B4-BE49-F238E27FC236}">
                  <a16:creationId xmlns:a16="http://schemas.microsoft.com/office/drawing/2014/main" id="{E84609E4-1489-FFCB-0359-7A2C7B0ADC58}"/>
                </a:ext>
              </a:extLst>
            </p:cNvPr>
            <p:cNvSpPr txBox="1"/>
            <p:nvPr/>
          </p:nvSpPr>
          <p:spPr>
            <a:xfrm>
              <a:off x="546100" y="1826627"/>
              <a:ext cx="1174750" cy="338554"/>
            </a:xfrm>
            <a:prstGeom prst="rect">
              <a:avLst/>
            </a:prstGeom>
            <a:noFill/>
          </p:spPr>
          <p:txBody>
            <a:bodyPr wrap="square" rtlCol="0">
              <a:spAutoFit/>
            </a:bodyPr>
            <a:lstStyle/>
            <a:p>
              <a:pPr algn="ctr"/>
              <a:r>
                <a:rPr lang="fr-FR" sz="800" dirty="0"/>
                <a:t>Intégration de l’offre Adoma</a:t>
              </a:r>
            </a:p>
          </p:txBody>
        </p:sp>
      </p:grpSp>
      <p:grpSp>
        <p:nvGrpSpPr>
          <p:cNvPr id="11" name="Groupe 10">
            <a:extLst>
              <a:ext uri="{FF2B5EF4-FFF2-40B4-BE49-F238E27FC236}">
                <a16:creationId xmlns:a16="http://schemas.microsoft.com/office/drawing/2014/main" id="{6CEC02B8-870D-569B-7191-CCE831B6F50D}"/>
              </a:ext>
            </a:extLst>
          </p:cNvPr>
          <p:cNvGrpSpPr/>
          <p:nvPr/>
        </p:nvGrpSpPr>
        <p:grpSpPr>
          <a:xfrm>
            <a:off x="2611616" y="2361387"/>
            <a:ext cx="1174750" cy="684634"/>
            <a:chOff x="546100" y="1612899"/>
            <a:chExt cx="1174750" cy="601663"/>
          </a:xfrm>
        </p:grpSpPr>
        <p:sp>
          <p:nvSpPr>
            <p:cNvPr id="12" name="Rectangle 11">
              <a:extLst>
                <a:ext uri="{FF2B5EF4-FFF2-40B4-BE49-F238E27FC236}">
                  <a16:creationId xmlns:a16="http://schemas.microsoft.com/office/drawing/2014/main" id="{5581020E-B820-E05D-6EBE-913724FAE1FA}"/>
                </a:ext>
              </a:extLst>
            </p:cNvPr>
            <p:cNvSpPr/>
            <p:nvPr/>
          </p:nvSpPr>
          <p:spPr>
            <a:xfrm>
              <a:off x="546100" y="1612899"/>
              <a:ext cx="1174750" cy="60166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3" name="ZoneTexte 12">
              <a:extLst>
                <a:ext uri="{FF2B5EF4-FFF2-40B4-BE49-F238E27FC236}">
                  <a16:creationId xmlns:a16="http://schemas.microsoft.com/office/drawing/2014/main" id="{54C56362-5424-281C-14C5-4CE826F13012}"/>
                </a:ext>
              </a:extLst>
            </p:cNvPr>
            <p:cNvSpPr txBox="1"/>
            <p:nvPr/>
          </p:nvSpPr>
          <p:spPr>
            <a:xfrm>
              <a:off x="546100" y="1826627"/>
              <a:ext cx="1174750" cy="189334"/>
            </a:xfrm>
            <a:prstGeom prst="rect">
              <a:avLst/>
            </a:prstGeom>
            <a:noFill/>
          </p:spPr>
          <p:txBody>
            <a:bodyPr wrap="square" rtlCol="0">
              <a:spAutoFit/>
            </a:bodyPr>
            <a:lstStyle/>
            <a:p>
              <a:pPr algn="ctr"/>
              <a:r>
                <a:rPr lang="fr-FR" sz="800" dirty="0"/>
                <a:t>Module offre</a:t>
              </a:r>
            </a:p>
          </p:txBody>
        </p:sp>
      </p:grpSp>
      <p:pic>
        <p:nvPicPr>
          <p:cNvPr id="19" name="Graphique 18" descr="Lien avec un remplissage uni">
            <a:extLst>
              <a:ext uri="{FF2B5EF4-FFF2-40B4-BE49-F238E27FC236}">
                <a16:creationId xmlns:a16="http://schemas.microsoft.com/office/drawing/2014/main" id="{8AAF8467-56DA-4B6F-C6DF-0A9E1C73B8A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325630" y="4982897"/>
            <a:ext cx="914400" cy="914400"/>
          </a:xfrm>
          <a:prstGeom prst="rect">
            <a:avLst/>
          </a:prstGeom>
        </p:spPr>
      </p:pic>
      <p:sp>
        <p:nvSpPr>
          <p:cNvPr id="5" name="Rectangle : coins arrondis 4">
            <a:extLst>
              <a:ext uri="{FF2B5EF4-FFF2-40B4-BE49-F238E27FC236}">
                <a16:creationId xmlns:a16="http://schemas.microsoft.com/office/drawing/2014/main" id="{5D141677-1299-4550-3751-9252CCA7155E}"/>
              </a:ext>
            </a:extLst>
          </p:cNvPr>
          <p:cNvSpPr/>
          <p:nvPr/>
        </p:nvSpPr>
        <p:spPr>
          <a:xfrm>
            <a:off x="2657088" y="2440014"/>
            <a:ext cx="1083806" cy="150813"/>
          </a:xfrm>
          <a:prstGeom prst="roundRect">
            <a:avLst/>
          </a:prstGeom>
          <a:solidFill>
            <a:srgbClr val="6D6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a:t>Offre</a:t>
            </a:r>
          </a:p>
        </p:txBody>
      </p:sp>
      <p:sp>
        <p:nvSpPr>
          <p:cNvPr id="8" name="Espace réservé de la date 2">
            <a:extLst>
              <a:ext uri="{FF2B5EF4-FFF2-40B4-BE49-F238E27FC236}">
                <a16:creationId xmlns:a16="http://schemas.microsoft.com/office/drawing/2014/main" id="{25595AB9-8CC7-16C0-9D24-797357BB8C3D}"/>
              </a:ext>
            </a:extLst>
          </p:cNvPr>
          <p:cNvSpPr>
            <a:spLocks noGrp="1"/>
          </p:cNvSpPr>
          <p:nvPr>
            <p:ph type="dt" sz="half" idx="11"/>
          </p:nvPr>
        </p:nvSpPr>
        <p:spPr>
          <a:xfrm>
            <a:off x="10152000" y="6378000"/>
            <a:ext cx="1560000" cy="480000"/>
          </a:xfrm>
        </p:spPr>
        <p:txBody>
          <a:bodyPr/>
          <a:lstStyle/>
          <a:p>
            <a:pPr algn="r"/>
            <a:fld id="{643A3B15-A2FC-4FB9-AD3A-A94576E8B51C}" type="datetime1">
              <a:rPr lang="fr-FR" cap="all" smtClean="0"/>
              <a:t>26/09/2025</a:t>
            </a:fld>
            <a:endParaRPr lang="fr-FR" cap="all" dirty="0"/>
          </a:p>
        </p:txBody>
      </p:sp>
    </p:spTree>
    <p:extLst>
      <p:ext uri="{BB962C8B-B14F-4D97-AF65-F5344CB8AC3E}">
        <p14:creationId xmlns:p14="http://schemas.microsoft.com/office/powerpoint/2010/main" val="5291069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D351577E-D164-49A5-9A08-458531C29FE0}"/>
              </a:ext>
            </a:extLst>
          </p:cNvPr>
          <p:cNvSpPr/>
          <p:nvPr/>
        </p:nvSpPr>
        <p:spPr>
          <a:xfrm>
            <a:off x="547254" y="816891"/>
            <a:ext cx="11097491" cy="5551838"/>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ZoneTexte 15">
            <a:extLst>
              <a:ext uri="{FF2B5EF4-FFF2-40B4-BE49-F238E27FC236}">
                <a16:creationId xmlns:a16="http://schemas.microsoft.com/office/drawing/2014/main" id="{3922296D-D532-422F-87AF-0C4DF6D00475}"/>
              </a:ext>
            </a:extLst>
          </p:cNvPr>
          <p:cNvSpPr txBox="1"/>
          <p:nvPr/>
        </p:nvSpPr>
        <p:spPr>
          <a:xfrm>
            <a:off x="636319" y="965333"/>
            <a:ext cx="7582395" cy="369332"/>
          </a:xfrm>
          <a:prstGeom prst="rect">
            <a:avLst/>
          </a:prstGeom>
          <a:noFill/>
        </p:spPr>
        <p:txBody>
          <a:bodyPr wrap="square" rtlCol="0">
            <a:spAutoFit/>
          </a:bodyPr>
          <a:lstStyle/>
          <a:p>
            <a:r>
              <a:rPr lang="fr-FR" b="1" dirty="0"/>
              <a:t>Modalités d’accueil du dispositif</a:t>
            </a:r>
          </a:p>
        </p:txBody>
      </p:sp>
      <p:sp>
        <p:nvSpPr>
          <p:cNvPr id="17" name="ZoneTexte 16">
            <a:extLst>
              <a:ext uri="{FF2B5EF4-FFF2-40B4-BE49-F238E27FC236}">
                <a16:creationId xmlns:a16="http://schemas.microsoft.com/office/drawing/2014/main" id="{A52F4B56-3835-46CE-9418-C978CBE9D9C0}"/>
              </a:ext>
            </a:extLst>
          </p:cNvPr>
          <p:cNvSpPr txBox="1"/>
          <p:nvPr/>
        </p:nvSpPr>
        <p:spPr>
          <a:xfrm>
            <a:off x="855391" y="1789750"/>
            <a:ext cx="7582395" cy="861774"/>
          </a:xfrm>
          <a:prstGeom prst="rect">
            <a:avLst/>
          </a:prstGeom>
          <a:noFill/>
        </p:spPr>
        <p:txBody>
          <a:bodyPr wrap="square" rtlCol="0">
            <a:spAutoFit/>
          </a:bodyPr>
          <a:lstStyle/>
          <a:p>
            <a:r>
              <a:rPr lang="fr-FR" sz="1400" dirty="0"/>
              <a:t>Finalisez la création de ce dispositif en précisant </a:t>
            </a:r>
            <a:r>
              <a:rPr lang="fr-FR" sz="1400" b="0" i="0" dirty="0">
                <a:solidFill>
                  <a:srgbClr val="2E2F32"/>
                </a:solidFill>
                <a:effectLst/>
              </a:rPr>
              <a:t>ses modalités d’accueil :</a:t>
            </a:r>
            <a:endParaRPr lang="fr-FR" sz="1600" dirty="0"/>
          </a:p>
          <a:p>
            <a:endParaRPr lang="fr-FR" dirty="0"/>
          </a:p>
          <a:p>
            <a:endParaRPr lang="fr-FR" b="1" dirty="0"/>
          </a:p>
        </p:txBody>
      </p:sp>
      <p:sp>
        <p:nvSpPr>
          <p:cNvPr id="18" name="ZoneTexte 17">
            <a:extLst>
              <a:ext uri="{FF2B5EF4-FFF2-40B4-BE49-F238E27FC236}">
                <a16:creationId xmlns:a16="http://schemas.microsoft.com/office/drawing/2014/main" id="{CC68DAF9-255F-4287-A90C-6734071B941A}"/>
              </a:ext>
            </a:extLst>
          </p:cNvPr>
          <p:cNvSpPr txBox="1"/>
          <p:nvPr/>
        </p:nvSpPr>
        <p:spPr>
          <a:xfrm>
            <a:off x="10553203" y="965333"/>
            <a:ext cx="1180607" cy="307777"/>
          </a:xfrm>
          <a:prstGeom prst="rect">
            <a:avLst/>
          </a:prstGeom>
          <a:noFill/>
        </p:spPr>
        <p:txBody>
          <a:bodyPr wrap="square" rtlCol="0">
            <a:spAutoFit/>
          </a:bodyPr>
          <a:lstStyle/>
          <a:p>
            <a:r>
              <a:rPr lang="fr-FR" sz="1400" dirty="0">
                <a:solidFill>
                  <a:schemeClr val="accent1"/>
                </a:solidFill>
              </a:rPr>
              <a:t>Fermer x</a:t>
            </a:r>
          </a:p>
        </p:txBody>
      </p:sp>
      <p:sp>
        <p:nvSpPr>
          <p:cNvPr id="19" name="Rectangle 18">
            <a:extLst>
              <a:ext uri="{FF2B5EF4-FFF2-40B4-BE49-F238E27FC236}">
                <a16:creationId xmlns:a16="http://schemas.microsoft.com/office/drawing/2014/main" id="{423EA021-6F0A-4757-A794-A28C55078216}"/>
              </a:ext>
            </a:extLst>
          </p:cNvPr>
          <p:cNvSpPr/>
          <p:nvPr/>
        </p:nvSpPr>
        <p:spPr>
          <a:xfrm>
            <a:off x="863149" y="2279350"/>
            <a:ext cx="191460" cy="18650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ZoneTexte 19">
            <a:extLst>
              <a:ext uri="{FF2B5EF4-FFF2-40B4-BE49-F238E27FC236}">
                <a16:creationId xmlns:a16="http://schemas.microsoft.com/office/drawing/2014/main" id="{8E580257-B420-456D-9AA9-0D205CB1F4C8}"/>
              </a:ext>
            </a:extLst>
          </p:cNvPr>
          <p:cNvSpPr txBox="1"/>
          <p:nvPr/>
        </p:nvSpPr>
        <p:spPr>
          <a:xfrm>
            <a:off x="1086831" y="2220637"/>
            <a:ext cx="8991601" cy="307777"/>
          </a:xfrm>
          <a:prstGeom prst="rect">
            <a:avLst/>
          </a:prstGeom>
          <a:noFill/>
        </p:spPr>
        <p:txBody>
          <a:bodyPr wrap="square" rtlCol="0">
            <a:spAutoFit/>
          </a:bodyPr>
          <a:lstStyle/>
          <a:p>
            <a:r>
              <a:rPr lang="fr-FR" sz="1400" dirty="0"/>
              <a:t>Ce dispositif peut accueillir du public lié aux demandes d’hébergement d’urgence (115)</a:t>
            </a:r>
          </a:p>
        </p:txBody>
      </p:sp>
      <p:sp>
        <p:nvSpPr>
          <p:cNvPr id="21" name="Rectangle 20">
            <a:extLst>
              <a:ext uri="{FF2B5EF4-FFF2-40B4-BE49-F238E27FC236}">
                <a16:creationId xmlns:a16="http://schemas.microsoft.com/office/drawing/2014/main" id="{5D3F9C19-7665-4D1A-9BFE-23DD01FE2712}"/>
              </a:ext>
            </a:extLst>
          </p:cNvPr>
          <p:cNvSpPr/>
          <p:nvPr/>
        </p:nvSpPr>
        <p:spPr>
          <a:xfrm>
            <a:off x="863149" y="2671165"/>
            <a:ext cx="191460" cy="18650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ZoneTexte 21">
            <a:extLst>
              <a:ext uri="{FF2B5EF4-FFF2-40B4-BE49-F238E27FC236}">
                <a16:creationId xmlns:a16="http://schemas.microsoft.com/office/drawing/2014/main" id="{26D30BB1-AF53-45E1-BE96-6C351C34805D}"/>
              </a:ext>
            </a:extLst>
          </p:cNvPr>
          <p:cNvSpPr txBox="1"/>
          <p:nvPr/>
        </p:nvSpPr>
        <p:spPr>
          <a:xfrm>
            <a:off x="1086831" y="2599665"/>
            <a:ext cx="8991601" cy="307777"/>
          </a:xfrm>
          <a:prstGeom prst="rect">
            <a:avLst/>
          </a:prstGeom>
          <a:noFill/>
        </p:spPr>
        <p:txBody>
          <a:bodyPr wrap="square" rtlCol="0">
            <a:spAutoFit/>
          </a:bodyPr>
          <a:lstStyle/>
          <a:p>
            <a:r>
              <a:rPr lang="fr-FR" sz="1400" dirty="0"/>
              <a:t>Ce dispositif peut accueillir du public lié aux demandes d’insertion et/ou transmettre des demandes d’insertion au SIAO</a:t>
            </a:r>
          </a:p>
        </p:txBody>
      </p:sp>
      <p:sp>
        <p:nvSpPr>
          <p:cNvPr id="23" name="ZoneTexte 22">
            <a:extLst>
              <a:ext uri="{FF2B5EF4-FFF2-40B4-BE49-F238E27FC236}">
                <a16:creationId xmlns:a16="http://schemas.microsoft.com/office/drawing/2014/main" id="{0337183C-D916-4DDD-8DD9-2DDF9AE826A7}"/>
              </a:ext>
            </a:extLst>
          </p:cNvPr>
          <p:cNvSpPr txBox="1"/>
          <p:nvPr/>
        </p:nvSpPr>
        <p:spPr>
          <a:xfrm>
            <a:off x="855392" y="3200864"/>
            <a:ext cx="7582395" cy="2677656"/>
          </a:xfrm>
          <a:prstGeom prst="rect">
            <a:avLst/>
          </a:prstGeom>
          <a:noFill/>
        </p:spPr>
        <p:txBody>
          <a:bodyPr wrap="square" rtlCol="0">
            <a:spAutoFit/>
          </a:bodyPr>
          <a:lstStyle/>
          <a:p>
            <a:r>
              <a:rPr lang="fr-FR" sz="1400" dirty="0"/>
              <a:t>Ce paramétrage est nécessaire pour réaliser les actions suivantes : </a:t>
            </a:r>
          </a:p>
          <a:p>
            <a:pPr marL="285750" indent="-285750">
              <a:buFont typeface="Arial" panose="020B0604020202020204" pitchFamily="34" charset="0"/>
              <a:buChar char="•"/>
            </a:pPr>
            <a:r>
              <a:rPr lang="fr-FR" sz="1400" dirty="0"/>
              <a:t>Créer les groupes de places associés au dispositif</a:t>
            </a:r>
          </a:p>
          <a:p>
            <a:pPr marL="285750" indent="-285750">
              <a:buFont typeface="Arial" panose="020B0604020202020204" pitchFamily="34" charset="0"/>
              <a:buChar char="•"/>
            </a:pPr>
            <a:r>
              <a:rPr lang="fr-FR" sz="1400" dirty="0"/>
              <a:t>Accueillir du public lié aux demandes d’insertion</a:t>
            </a:r>
          </a:p>
          <a:p>
            <a:pPr marL="285750" indent="-285750">
              <a:buFont typeface="Arial" panose="020B0604020202020204" pitchFamily="34" charset="0"/>
              <a:buChar char="•"/>
            </a:pPr>
            <a:r>
              <a:rPr lang="fr-FR" sz="1400" dirty="0"/>
              <a:t>Accueillir du public lié aux demandes d’hébergement d’urgence (115)</a:t>
            </a:r>
          </a:p>
          <a:p>
            <a:pPr marL="285750" indent="-285750">
              <a:buFont typeface="Arial" panose="020B0604020202020204" pitchFamily="34" charset="0"/>
              <a:buChar char="•"/>
            </a:pPr>
            <a:r>
              <a:rPr lang="fr-FR" sz="1400" dirty="0"/>
              <a:t>Gérer les utilisateurs à associer au dispositif</a:t>
            </a:r>
          </a:p>
          <a:p>
            <a:endParaRPr lang="fr-FR" sz="1400" dirty="0"/>
          </a:p>
          <a:p>
            <a:r>
              <a:rPr lang="fr-FR" sz="1400" dirty="0"/>
              <a:t>Si aucune option n’est sélectionnée, les groupes de places et utilisateurs de ce dispositif devront être associés au dispositif manuellement depuis le menu « Affectations »</a:t>
            </a:r>
          </a:p>
          <a:p>
            <a:endParaRPr lang="fr-FR" sz="1400" dirty="0"/>
          </a:p>
          <a:p>
            <a:pPr algn="l"/>
            <a:r>
              <a:rPr lang="fr-FR" sz="1400" b="0" i="0" dirty="0">
                <a:solidFill>
                  <a:srgbClr val="2E2F32"/>
                </a:solidFill>
                <a:effectLst/>
              </a:rPr>
              <a:t>Ce choix n’est pas définitif, vous pourrez le modifier à tout moment via</a:t>
            </a:r>
            <a:r>
              <a:rPr lang="fr-FR" sz="1400" dirty="0"/>
              <a:t> la modification du dispositif.</a:t>
            </a:r>
            <a:endParaRPr lang="fr-FR" sz="1400" b="1" dirty="0"/>
          </a:p>
        </p:txBody>
      </p:sp>
      <p:sp>
        <p:nvSpPr>
          <p:cNvPr id="24" name="Rectangle 23">
            <a:extLst>
              <a:ext uri="{FF2B5EF4-FFF2-40B4-BE49-F238E27FC236}">
                <a16:creationId xmlns:a16="http://schemas.microsoft.com/office/drawing/2014/main" id="{55BE487E-B58F-4F31-9C55-7B8D1181B7DC}"/>
              </a:ext>
            </a:extLst>
          </p:cNvPr>
          <p:cNvSpPr/>
          <p:nvPr/>
        </p:nvSpPr>
        <p:spPr>
          <a:xfrm>
            <a:off x="9773885" y="5631509"/>
            <a:ext cx="1558636" cy="445324"/>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Confirmer</a:t>
            </a:r>
          </a:p>
        </p:txBody>
      </p:sp>
    </p:spTree>
    <p:extLst>
      <p:ext uri="{BB962C8B-B14F-4D97-AF65-F5344CB8AC3E}">
        <p14:creationId xmlns:p14="http://schemas.microsoft.com/office/powerpoint/2010/main" val="25013710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65AA20-DE15-4953-52A5-5A952F5486C0}"/>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EBFF56EA-3E55-0B1B-B002-8DD0D983AE55}"/>
              </a:ext>
            </a:extLst>
          </p:cNvPr>
          <p:cNvSpPr>
            <a:spLocks noGrp="1"/>
          </p:cNvSpPr>
          <p:nvPr>
            <p:ph type="title"/>
          </p:nvPr>
        </p:nvSpPr>
        <p:spPr>
          <a:xfrm>
            <a:off x="480000" y="891740"/>
            <a:ext cx="11232000" cy="960000"/>
          </a:xfrm>
        </p:spPr>
        <p:txBody>
          <a:bodyPr/>
          <a:lstStyle/>
          <a:p>
            <a:r>
              <a:rPr lang="fr-FR" sz="2400" dirty="0">
                <a:solidFill>
                  <a:srgbClr val="000000"/>
                </a:solidFill>
              </a:rPr>
              <a:t>2. </a:t>
            </a:r>
            <a:r>
              <a:rPr lang="fr-FR" sz="2400" dirty="0"/>
              <a:t>Liste des sujets 2/4</a:t>
            </a:r>
            <a:endParaRPr lang="fr-FR" sz="1800" dirty="0">
              <a:solidFill>
                <a:srgbClr val="000000">
                  <a:lumMod val="75000"/>
                  <a:lumOff val="25000"/>
                </a:srgbClr>
              </a:solidFill>
            </a:endParaRPr>
          </a:p>
        </p:txBody>
      </p:sp>
      <p:sp>
        <p:nvSpPr>
          <p:cNvPr id="4" name="Espace réservé du pied de page 3">
            <a:extLst>
              <a:ext uri="{FF2B5EF4-FFF2-40B4-BE49-F238E27FC236}">
                <a16:creationId xmlns:a16="http://schemas.microsoft.com/office/drawing/2014/main" id="{F5A4FE96-94E6-4E41-CF61-7D4518E183D4}"/>
              </a:ext>
            </a:extLst>
          </p:cNvPr>
          <p:cNvSpPr>
            <a:spLocks noGrp="1"/>
          </p:cNvSpPr>
          <p:nvPr>
            <p:ph type="ftr" sz="quarter" idx="12"/>
          </p:nvPr>
        </p:nvSpPr>
        <p:spPr/>
        <p:txBody>
          <a:bodyPr/>
          <a:lstStyle/>
          <a:p>
            <a:r>
              <a:rPr lang="fr-FR" dirty="0"/>
              <a:t>Délégation interministérielle à l’hébergement et à l’accès au logement</a:t>
            </a:r>
          </a:p>
        </p:txBody>
      </p:sp>
      <p:sp>
        <p:nvSpPr>
          <p:cNvPr id="6" name="Rectangle 5">
            <a:extLst>
              <a:ext uri="{FF2B5EF4-FFF2-40B4-BE49-F238E27FC236}">
                <a16:creationId xmlns:a16="http://schemas.microsoft.com/office/drawing/2014/main" id="{BED29952-581A-5690-B677-B7E8A9E01BEE}"/>
              </a:ext>
            </a:extLst>
          </p:cNvPr>
          <p:cNvSpPr/>
          <p:nvPr/>
        </p:nvSpPr>
        <p:spPr>
          <a:xfrm>
            <a:off x="469112" y="1765777"/>
            <a:ext cx="11056655" cy="312822"/>
          </a:xfrm>
          <a:prstGeom prst="rect">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fr-FR" sz="1600" b="1" dirty="0">
                <a:solidFill>
                  <a:schemeClr val="tx1"/>
                </a:solidFill>
              </a:rPr>
              <a:t>Sujets</a:t>
            </a:r>
          </a:p>
          <a:p>
            <a:endParaRPr lang="fr-FR" sz="1600" dirty="0">
              <a:solidFill>
                <a:schemeClr val="tx1"/>
              </a:solidFill>
            </a:endParaRPr>
          </a:p>
          <a:p>
            <a:endParaRPr lang="fr-FR" sz="1600" dirty="0">
              <a:solidFill>
                <a:schemeClr val="tx1"/>
              </a:solidFill>
            </a:endParaRPr>
          </a:p>
        </p:txBody>
      </p:sp>
      <p:sp>
        <p:nvSpPr>
          <p:cNvPr id="7" name="Rectangle 6">
            <a:extLst>
              <a:ext uri="{FF2B5EF4-FFF2-40B4-BE49-F238E27FC236}">
                <a16:creationId xmlns:a16="http://schemas.microsoft.com/office/drawing/2014/main" id="{4E6526E7-081B-A25F-988D-B3B053E3F605}"/>
              </a:ext>
            </a:extLst>
          </p:cNvPr>
          <p:cNvSpPr/>
          <p:nvPr/>
        </p:nvSpPr>
        <p:spPr>
          <a:xfrm>
            <a:off x="469112" y="2241999"/>
            <a:ext cx="5459760" cy="3801986"/>
          </a:xfrm>
          <a:prstGeom prst="rect">
            <a:avLst/>
          </a:prstGeom>
          <a:solidFill>
            <a:schemeClr val="bg1">
              <a:lumMod val="85000"/>
            </a:schemeClr>
          </a:solidFill>
          <a:ln>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tx1"/>
                </a:solidFill>
              </a:rPr>
              <a:t>Suivi des données liées à l’offre</a:t>
            </a:r>
          </a:p>
          <a:p>
            <a:pPr algn="ctr"/>
            <a:endParaRPr lang="fr-FR" sz="1200" b="1" dirty="0">
              <a:solidFill>
                <a:schemeClr val="tx1"/>
              </a:solidFill>
            </a:endParaRPr>
          </a:p>
          <a:p>
            <a:pPr algn="ctr"/>
            <a:r>
              <a:rPr lang="fr-FR" sz="1200" dirty="0">
                <a:solidFill>
                  <a:schemeClr val="tx1"/>
                </a:solidFill>
              </a:rPr>
              <a:t>Quelles données sont encore utilisées au niveau des structures ? (qui ne sont pas encore exploitables dans le module offre)</a:t>
            </a:r>
          </a:p>
        </p:txBody>
      </p:sp>
      <p:sp>
        <p:nvSpPr>
          <p:cNvPr id="24" name="Rectangle 23">
            <a:extLst>
              <a:ext uri="{FF2B5EF4-FFF2-40B4-BE49-F238E27FC236}">
                <a16:creationId xmlns:a16="http://schemas.microsoft.com/office/drawing/2014/main" id="{ED67829F-ED4E-5A97-4AF2-568B00838D0A}"/>
              </a:ext>
            </a:extLst>
          </p:cNvPr>
          <p:cNvSpPr/>
          <p:nvPr/>
        </p:nvSpPr>
        <p:spPr>
          <a:xfrm>
            <a:off x="6059045" y="2241999"/>
            <a:ext cx="5459760" cy="3801986"/>
          </a:xfrm>
          <a:prstGeom prst="rect">
            <a:avLst/>
          </a:prstGeom>
          <a:solidFill>
            <a:schemeClr val="bg1">
              <a:lumMod val="85000"/>
            </a:schemeClr>
          </a:solidFill>
          <a:ln>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tx1"/>
                </a:solidFill>
              </a:rPr>
              <a:t>Limitation de la conservation des données</a:t>
            </a:r>
          </a:p>
          <a:p>
            <a:pPr algn="ctr"/>
            <a:endParaRPr lang="fr-FR" sz="1200" b="1" dirty="0">
              <a:solidFill>
                <a:schemeClr val="tx1"/>
              </a:solidFill>
            </a:endParaRPr>
          </a:p>
          <a:p>
            <a:pPr algn="ctr"/>
            <a:r>
              <a:rPr lang="fr-FR" sz="1200" dirty="0">
                <a:solidFill>
                  <a:schemeClr val="tx1"/>
                </a:solidFill>
              </a:rPr>
              <a:t>Effacement en cours des personnes ne relevant plus du SI SIAO</a:t>
            </a:r>
          </a:p>
          <a:p>
            <a:pPr algn="ctr"/>
            <a:r>
              <a:rPr lang="fr-FR" sz="1200" dirty="0">
                <a:solidFill>
                  <a:schemeClr val="tx1"/>
                </a:solidFill>
              </a:rPr>
              <a:t>Le traitement devrait aboutir à la fin du mois de novembre</a:t>
            </a:r>
          </a:p>
          <a:p>
            <a:pPr algn="ctr"/>
            <a:endParaRPr lang="fr-FR" sz="1200" b="1" dirty="0">
              <a:solidFill>
                <a:schemeClr val="tx1"/>
              </a:solidFill>
            </a:endParaRPr>
          </a:p>
        </p:txBody>
      </p:sp>
      <p:grpSp>
        <p:nvGrpSpPr>
          <p:cNvPr id="36" name="Groupe 35">
            <a:extLst>
              <a:ext uri="{FF2B5EF4-FFF2-40B4-BE49-F238E27FC236}">
                <a16:creationId xmlns:a16="http://schemas.microsoft.com/office/drawing/2014/main" id="{7763651B-C4D1-5348-6F65-ED1820380C8B}"/>
              </a:ext>
            </a:extLst>
          </p:cNvPr>
          <p:cNvGrpSpPr/>
          <p:nvPr/>
        </p:nvGrpSpPr>
        <p:grpSpPr>
          <a:xfrm>
            <a:off x="8195455" y="2361385"/>
            <a:ext cx="1174750" cy="818043"/>
            <a:chOff x="546100" y="1612899"/>
            <a:chExt cx="1174750" cy="675393"/>
          </a:xfrm>
        </p:grpSpPr>
        <p:sp>
          <p:nvSpPr>
            <p:cNvPr id="37" name="Rectangle 36">
              <a:extLst>
                <a:ext uri="{FF2B5EF4-FFF2-40B4-BE49-F238E27FC236}">
                  <a16:creationId xmlns:a16="http://schemas.microsoft.com/office/drawing/2014/main" id="{8330128F-CDDC-B625-974E-B64E00D360FF}"/>
                </a:ext>
              </a:extLst>
            </p:cNvPr>
            <p:cNvSpPr/>
            <p:nvPr/>
          </p:nvSpPr>
          <p:spPr>
            <a:xfrm>
              <a:off x="546100" y="1612899"/>
              <a:ext cx="1174750" cy="60166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8" name="Rectangle : coins arrondis 37">
              <a:extLst>
                <a:ext uri="{FF2B5EF4-FFF2-40B4-BE49-F238E27FC236}">
                  <a16:creationId xmlns:a16="http://schemas.microsoft.com/office/drawing/2014/main" id="{C796603F-9E1A-3215-553B-4C668741034C}"/>
                </a:ext>
              </a:extLst>
            </p:cNvPr>
            <p:cNvSpPr/>
            <p:nvPr/>
          </p:nvSpPr>
          <p:spPr>
            <a:xfrm>
              <a:off x="591572" y="1641183"/>
              <a:ext cx="1083806" cy="150813"/>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a:t>Ménages</a:t>
              </a:r>
            </a:p>
          </p:txBody>
        </p:sp>
        <p:sp>
          <p:nvSpPr>
            <p:cNvPr id="39" name="ZoneTexte 38">
              <a:extLst>
                <a:ext uri="{FF2B5EF4-FFF2-40B4-BE49-F238E27FC236}">
                  <a16:creationId xmlns:a16="http://schemas.microsoft.com/office/drawing/2014/main" id="{E84609E4-1489-FFCB-0359-7A2C7B0ADC58}"/>
                </a:ext>
              </a:extLst>
            </p:cNvPr>
            <p:cNvSpPr txBox="1"/>
            <p:nvPr/>
          </p:nvSpPr>
          <p:spPr>
            <a:xfrm>
              <a:off x="546100" y="1826627"/>
              <a:ext cx="1174750" cy="461665"/>
            </a:xfrm>
            <a:prstGeom prst="rect">
              <a:avLst/>
            </a:prstGeom>
            <a:noFill/>
          </p:spPr>
          <p:txBody>
            <a:bodyPr wrap="square" rtlCol="0">
              <a:spAutoFit/>
            </a:bodyPr>
            <a:lstStyle/>
            <a:p>
              <a:pPr algn="ctr"/>
              <a:r>
                <a:rPr lang="fr-FR" sz="800" dirty="0"/>
                <a:t>Limitation de la conservation des données</a:t>
              </a:r>
            </a:p>
          </p:txBody>
        </p:sp>
      </p:grpSp>
      <p:grpSp>
        <p:nvGrpSpPr>
          <p:cNvPr id="11" name="Groupe 10">
            <a:extLst>
              <a:ext uri="{FF2B5EF4-FFF2-40B4-BE49-F238E27FC236}">
                <a16:creationId xmlns:a16="http://schemas.microsoft.com/office/drawing/2014/main" id="{6CEC02B8-870D-569B-7191-CCE831B6F50D}"/>
              </a:ext>
            </a:extLst>
          </p:cNvPr>
          <p:cNvGrpSpPr/>
          <p:nvPr/>
        </p:nvGrpSpPr>
        <p:grpSpPr>
          <a:xfrm>
            <a:off x="2611616" y="2361386"/>
            <a:ext cx="1174750" cy="552282"/>
            <a:chOff x="546100" y="1612899"/>
            <a:chExt cx="1174750" cy="552282"/>
          </a:xfrm>
        </p:grpSpPr>
        <p:sp>
          <p:nvSpPr>
            <p:cNvPr id="12" name="Rectangle 11">
              <a:extLst>
                <a:ext uri="{FF2B5EF4-FFF2-40B4-BE49-F238E27FC236}">
                  <a16:creationId xmlns:a16="http://schemas.microsoft.com/office/drawing/2014/main" id="{5581020E-B820-E05D-6EBE-913724FAE1FA}"/>
                </a:ext>
              </a:extLst>
            </p:cNvPr>
            <p:cNvSpPr/>
            <p:nvPr/>
          </p:nvSpPr>
          <p:spPr>
            <a:xfrm>
              <a:off x="546100" y="1612899"/>
              <a:ext cx="1174750" cy="49087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3" name="ZoneTexte 12">
              <a:extLst>
                <a:ext uri="{FF2B5EF4-FFF2-40B4-BE49-F238E27FC236}">
                  <a16:creationId xmlns:a16="http://schemas.microsoft.com/office/drawing/2014/main" id="{54C56362-5424-281C-14C5-4CE826F13012}"/>
                </a:ext>
              </a:extLst>
            </p:cNvPr>
            <p:cNvSpPr txBox="1"/>
            <p:nvPr/>
          </p:nvSpPr>
          <p:spPr>
            <a:xfrm>
              <a:off x="546100" y="1826627"/>
              <a:ext cx="1174750" cy="338554"/>
            </a:xfrm>
            <a:prstGeom prst="rect">
              <a:avLst/>
            </a:prstGeom>
            <a:noFill/>
          </p:spPr>
          <p:txBody>
            <a:bodyPr wrap="square" rtlCol="0">
              <a:spAutoFit/>
            </a:bodyPr>
            <a:lstStyle/>
            <a:p>
              <a:pPr algn="ctr"/>
              <a:r>
                <a:rPr lang="fr-FR" sz="800" dirty="0"/>
                <a:t>Besoins sur le suivi des places</a:t>
              </a:r>
            </a:p>
          </p:txBody>
        </p:sp>
      </p:grpSp>
      <p:sp>
        <p:nvSpPr>
          <p:cNvPr id="5" name="Rectangle : coins arrondis 4">
            <a:extLst>
              <a:ext uri="{FF2B5EF4-FFF2-40B4-BE49-F238E27FC236}">
                <a16:creationId xmlns:a16="http://schemas.microsoft.com/office/drawing/2014/main" id="{5D141677-1299-4550-3751-9252CCA7155E}"/>
              </a:ext>
            </a:extLst>
          </p:cNvPr>
          <p:cNvSpPr/>
          <p:nvPr/>
        </p:nvSpPr>
        <p:spPr>
          <a:xfrm>
            <a:off x="2657088" y="2389680"/>
            <a:ext cx="1083806" cy="150813"/>
          </a:xfrm>
          <a:prstGeom prst="roundRect">
            <a:avLst/>
          </a:prstGeom>
          <a:solidFill>
            <a:srgbClr val="6D6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a:t>Offre</a:t>
            </a:r>
          </a:p>
        </p:txBody>
      </p:sp>
      <p:sp>
        <p:nvSpPr>
          <p:cNvPr id="8" name="Espace réservé de la date 2">
            <a:extLst>
              <a:ext uri="{FF2B5EF4-FFF2-40B4-BE49-F238E27FC236}">
                <a16:creationId xmlns:a16="http://schemas.microsoft.com/office/drawing/2014/main" id="{25595AB9-8CC7-16C0-9D24-797357BB8C3D}"/>
              </a:ext>
            </a:extLst>
          </p:cNvPr>
          <p:cNvSpPr>
            <a:spLocks noGrp="1"/>
          </p:cNvSpPr>
          <p:nvPr>
            <p:ph type="dt" sz="half" idx="11"/>
          </p:nvPr>
        </p:nvSpPr>
        <p:spPr>
          <a:xfrm>
            <a:off x="10152000" y="6378000"/>
            <a:ext cx="1560000" cy="480000"/>
          </a:xfrm>
        </p:spPr>
        <p:txBody>
          <a:bodyPr/>
          <a:lstStyle/>
          <a:p>
            <a:pPr algn="r"/>
            <a:fld id="{643A3B15-A2FC-4FB9-AD3A-A94576E8B51C}" type="datetime1">
              <a:rPr lang="fr-FR" cap="all" smtClean="0"/>
              <a:t>26/09/2025</a:t>
            </a:fld>
            <a:endParaRPr lang="fr-FR" cap="all" dirty="0"/>
          </a:p>
        </p:txBody>
      </p:sp>
      <p:pic>
        <p:nvPicPr>
          <p:cNvPr id="9" name="Graphique 8" descr="Livre fermé avec un remplissage uni">
            <a:extLst>
              <a:ext uri="{FF2B5EF4-FFF2-40B4-BE49-F238E27FC236}">
                <a16:creationId xmlns:a16="http://schemas.microsoft.com/office/drawing/2014/main" id="{2840EAC6-465B-4BB4-A0DE-66725783D57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741791" y="4833806"/>
            <a:ext cx="914400" cy="914400"/>
          </a:xfrm>
          <a:prstGeom prst="rect">
            <a:avLst/>
          </a:prstGeom>
        </p:spPr>
      </p:pic>
      <p:pic>
        <p:nvPicPr>
          <p:cNvPr id="14" name="Graphique 13" descr="Verrou avec un remplissage uni">
            <a:extLst>
              <a:ext uri="{FF2B5EF4-FFF2-40B4-BE49-F238E27FC236}">
                <a16:creationId xmlns:a16="http://schemas.microsoft.com/office/drawing/2014/main" id="{8207568F-BD95-4E8F-AA7D-6D0F21EC0838}"/>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325630" y="4833806"/>
            <a:ext cx="914400" cy="914400"/>
          </a:xfrm>
          <a:prstGeom prst="rect">
            <a:avLst/>
          </a:prstGeom>
        </p:spPr>
      </p:pic>
    </p:spTree>
    <p:extLst>
      <p:ext uri="{BB962C8B-B14F-4D97-AF65-F5344CB8AC3E}">
        <p14:creationId xmlns:p14="http://schemas.microsoft.com/office/powerpoint/2010/main" val="3238624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EFFBB52B-5E6D-4AA1-A34C-AAC0DD0FD084}"/>
              </a:ext>
            </a:extLst>
          </p:cNvPr>
          <p:cNvSpPr>
            <a:spLocks noGrp="1"/>
          </p:cNvSpPr>
          <p:nvPr>
            <p:ph type="title"/>
          </p:nvPr>
        </p:nvSpPr>
        <p:spPr/>
        <p:txBody>
          <a:bodyPr/>
          <a:lstStyle/>
          <a:p>
            <a:r>
              <a:rPr lang="fr-FR" dirty="0"/>
              <a:t>Mode d’emploi de l’assistance</a:t>
            </a:r>
          </a:p>
        </p:txBody>
      </p:sp>
      <p:sp>
        <p:nvSpPr>
          <p:cNvPr id="4" name="Espace réservé de la date 3">
            <a:extLst>
              <a:ext uri="{FF2B5EF4-FFF2-40B4-BE49-F238E27FC236}">
                <a16:creationId xmlns:a16="http://schemas.microsoft.com/office/drawing/2014/main" id="{F86F8BA9-D7E3-4FFD-8BFE-6F5CE200E615}"/>
              </a:ext>
            </a:extLst>
          </p:cNvPr>
          <p:cNvSpPr>
            <a:spLocks noGrp="1"/>
          </p:cNvSpPr>
          <p:nvPr>
            <p:ph type="dt" sz="half" idx="11"/>
          </p:nvPr>
        </p:nvSpPr>
        <p:spPr/>
        <p:txBody>
          <a:bodyPr/>
          <a:lstStyle/>
          <a:p>
            <a:pPr algn="r"/>
            <a:fld id="{9F794C19-BF33-434A-9684-63272865CBCB}" type="datetime1">
              <a:rPr lang="fr-FR" cap="all" smtClean="0"/>
              <a:t>26/09/2025</a:t>
            </a:fld>
            <a:endParaRPr lang="fr-FR" cap="all" dirty="0"/>
          </a:p>
        </p:txBody>
      </p:sp>
      <p:sp>
        <p:nvSpPr>
          <p:cNvPr id="5" name="Espace réservé du pied de page 4">
            <a:extLst>
              <a:ext uri="{FF2B5EF4-FFF2-40B4-BE49-F238E27FC236}">
                <a16:creationId xmlns:a16="http://schemas.microsoft.com/office/drawing/2014/main" id="{76A61BB8-1857-414D-922F-6F40F163101A}"/>
              </a:ext>
            </a:extLst>
          </p:cNvPr>
          <p:cNvSpPr>
            <a:spLocks noGrp="1"/>
          </p:cNvSpPr>
          <p:nvPr>
            <p:ph type="ftr" sz="quarter" idx="12"/>
          </p:nvPr>
        </p:nvSpPr>
        <p:spPr/>
        <p:txBody>
          <a:bodyPr/>
          <a:lstStyle/>
          <a:p>
            <a:r>
              <a:rPr lang="fr-FR"/>
              <a:t>Délégation interministérielle à l’hébergement et à l’accès au logement</a:t>
            </a:r>
            <a:endParaRPr lang="fr-FR" dirty="0"/>
          </a:p>
        </p:txBody>
      </p:sp>
      <p:sp>
        <p:nvSpPr>
          <p:cNvPr id="36" name="ZoneTexte 35">
            <a:extLst>
              <a:ext uri="{FF2B5EF4-FFF2-40B4-BE49-F238E27FC236}">
                <a16:creationId xmlns:a16="http://schemas.microsoft.com/office/drawing/2014/main" id="{3ADCF45E-F385-4CE7-BD86-5D7464FBC6B0}"/>
              </a:ext>
            </a:extLst>
          </p:cNvPr>
          <p:cNvSpPr txBox="1"/>
          <p:nvPr/>
        </p:nvSpPr>
        <p:spPr>
          <a:xfrm>
            <a:off x="479998" y="3855949"/>
            <a:ext cx="11407201" cy="738664"/>
          </a:xfrm>
          <a:prstGeom prst="rect">
            <a:avLst/>
          </a:prstGeom>
          <a:noFill/>
        </p:spPr>
        <p:txBody>
          <a:bodyPr wrap="square">
            <a:spAutoFit/>
          </a:bodyPr>
          <a:lstStyle/>
          <a:p>
            <a:pPr marL="342900" indent="-342900" algn="l">
              <a:buFont typeface="+mj-lt"/>
              <a:buAutoNum type="arabicPeriod"/>
            </a:pPr>
            <a:r>
              <a:rPr lang="fr-FR" sz="1400" b="0" i="0" dirty="0">
                <a:solidFill>
                  <a:srgbClr val="363A5B"/>
                </a:solidFill>
                <a:effectLst/>
                <a:latin typeface="Verdana" panose="020B0604030504040204" pitchFamily="34" charset="0"/>
              </a:rPr>
              <a:t>Signalement du problème à la permanence SI SIAO : </a:t>
            </a:r>
            <a:r>
              <a:rPr lang="fr-FR" sz="1400" b="0" i="0" u="none" strike="noStrike" dirty="0">
                <a:solidFill>
                  <a:srgbClr val="363A5B"/>
                </a:solidFill>
                <a:effectLst/>
                <a:latin typeface="Verdana" panose="020B0604030504040204" pitchFamily="34" charset="0"/>
                <a:hlinkClick r:id="rId2"/>
              </a:rPr>
              <a:t>permanence-dihal@dihal.gouv.fr </a:t>
            </a:r>
            <a:endParaRPr lang="fr-FR" sz="1400" b="0" i="0" dirty="0">
              <a:solidFill>
                <a:srgbClr val="363A5B"/>
              </a:solidFill>
              <a:effectLst/>
              <a:latin typeface="Verdana" panose="020B0604030504040204" pitchFamily="34" charset="0"/>
            </a:endParaRPr>
          </a:p>
          <a:p>
            <a:pPr marL="342900" indent="-342900" algn="l">
              <a:buFont typeface="+mj-lt"/>
              <a:buAutoNum type="arabicPeriod"/>
            </a:pPr>
            <a:r>
              <a:rPr lang="fr-FR" sz="1400" b="0" i="0" dirty="0">
                <a:solidFill>
                  <a:srgbClr val="363A5B"/>
                </a:solidFill>
                <a:effectLst/>
                <a:latin typeface="Verdana" panose="020B0604030504040204" pitchFamily="34" charset="0"/>
              </a:rPr>
              <a:t>La permanence prend connaissance du sujet et le transmet à notre équipe d'exploitation</a:t>
            </a:r>
          </a:p>
          <a:p>
            <a:pPr marL="342900" indent="-342900" algn="l">
              <a:buFont typeface="+mj-lt"/>
              <a:buAutoNum type="arabicPeriod"/>
            </a:pPr>
            <a:r>
              <a:rPr lang="fr-FR" sz="1400" b="0" i="0" dirty="0">
                <a:solidFill>
                  <a:srgbClr val="363A5B"/>
                </a:solidFill>
                <a:effectLst/>
                <a:latin typeface="Verdana" panose="020B0604030504040204" pitchFamily="34" charset="0"/>
              </a:rPr>
              <a:t>Un retour sur le signalement est réalisé par la permanence</a:t>
            </a:r>
          </a:p>
        </p:txBody>
      </p:sp>
      <p:sp>
        <p:nvSpPr>
          <p:cNvPr id="37" name="Rectangle 36">
            <a:extLst>
              <a:ext uri="{FF2B5EF4-FFF2-40B4-BE49-F238E27FC236}">
                <a16:creationId xmlns:a16="http://schemas.microsoft.com/office/drawing/2014/main" id="{921B053C-074A-4AA1-91C0-013B00172A42}"/>
              </a:ext>
            </a:extLst>
          </p:cNvPr>
          <p:cNvSpPr/>
          <p:nvPr/>
        </p:nvSpPr>
        <p:spPr>
          <a:xfrm>
            <a:off x="479999" y="1900801"/>
            <a:ext cx="5044500" cy="381863"/>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l"/>
            <a:r>
              <a:rPr lang="fr-FR" sz="1600" b="0" i="0" dirty="0">
                <a:solidFill>
                  <a:schemeClr val="bg1"/>
                </a:solidFill>
                <a:effectLst/>
                <a:latin typeface="Verdana" panose="020B0604030504040204" pitchFamily="34" charset="0"/>
              </a:rPr>
              <a:t>Entre 9h et 16h30 hors fériés et weekend</a:t>
            </a:r>
          </a:p>
        </p:txBody>
      </p:sp>
      <p:sp>
        <p:nvSpPr>
          <p:cNvPr id="38" name="Rectangle 37">
            <a:extLst>
              <a:ext uri="{FF2B5EF4-FFF2-40B4-BE49-F238E27FC236}">
                <a16:creationId xmlns:a16="http://schemas.microsoft.com/office/drawing/2014/main" id="{EE2B32F4-CBED-484F-BC07-FC68B00ECA26}"/>
              </a:ext>
            </a:extLst>
          </p:cNvPr>
          <p:cNvSpPr/>
          <p:nvPr/>
        </p:nvSpPr>
        <p:spPr>
          <a:xfrm>
            <a:off x="479998" y="3395621"/>
            <a:ext cx="3053776" cy="363524"/>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l"/>
            <a:r>
              <a:rPr lang="fr-FR" sz="1600" b="0" i="0" dirty="0">
                <a:solidFill>
                  <a:schemeClr val="bg1"/>
                </a:solidFill>
                <a:effectLst/>
                <a:latin typeface="Verdana" panose="020B0604030504040204" pitchFamily="34" charset="0"/>
              </a:rPr>
              <a:t>En dehors de ces horaires</a:t>
            </a:r>
          </a:p>
        </p:txBody>
      </p:sp>
      <p:sp>
        <p:nvSpPr>
          <p:cNvPr id="40" name="ZoneTexte 39">
            <a:extLst>
              <a:ext uri="{FF2B5EF4-FFF2-40B4-BE49-F238E27FC236}">
                <a16:creationId xmlns:a16="http://schemas.microsoft.com/office/drawing/2014/main" id="{DBF55B05-EC01-4600-948D-C3F1FE551F03}"/>
              </a:ext>
            </a:extLst>
          </p:cNvPr>
          <p:cNvSpPr txBox="1"/>
          <p:nvPr/>
        </p:nvSpPr>
        <p:spPr>
          <a:xfrm>
            <a:off x="479998" y="2439558"/>
            <a:ext cx="11407201" cy="738664"/>
          </a:xfrm>
          <a:prstGeom prst="rect">
            <a:avLst/>
          </a:prstGeom>
          <a:noFill/>
        </p:spPr>
        <p:txBody>
          <a:bodyPr wrap="square">
            <a:spAutoFit/>
          </a:bodyPr>
          <a:lstStyle/>
          <a:p>
            <a:pPr marL="342900" indent="-342900" algn="l">
              <a:buFont typeface="+mj-lt"/>
              <a:buAutoNum type="arabicPeriod"/>
            </a:pPr>
            <a:r>
              <a:rPr lang="fr-FR" sz="1400" b="0" i="0" dirty="0">
                <a:solidFill>
                  <a:srgbClr val="363A5B"/>
                </a:solidFill>
                <a:effectLst/>
                <a:latin typeface="Verdana" panose="020B0604030504040204" pitchFamily="34" charset="0"/>
              </a:rPr>
              <a:t>Signalement du problème via le formulaire </a:t>
            </a:r>
            <a:r>
              <a:rPr lang="fr-FR" sz="1400" b="0" i="0" u="none" strike="noStrike" dirty="0">
                <a:solidFill>
                  <a:srgbClr val="363A5B"/>
                </a:solidFill>
                <a:effectLst/>
                <a:latin typeface="Verdana" panose="020B0604030504040204" pitchFamily="34" charset="0"/>
                <a:hlinkClick r:id="rId3"/>
              </a:rPr>
              <a:t>https://basedeconnaissances.sisiao.dihal.gouv.fr/support/kb-tickets/new</a:t>
            </a:r>
            <a:r>
              <a:rPr lang="fr-FR" sz="1400" b="0" i="0" dirty="0">
                <a:solidFill>
                  <a:srgbClr val="363A5B"/>
                </a:solidFill>
                <a:effectLst/>
                <a:latin typeface="Verdana" panose="020B0604030504040204" pitchFamily="34" charset="0"/>
              </a:rPr>
              <a:t> </a:t>
            </a:r>
          </a:p>
          <a:p>
            <a:pPr marL="342900" indent="-342900" algn="l">
              <a:buFont typeface="+mj-lt"/>
              <a:buAutoNum type="arabicPeriod"/>
            </a:pPr>
            <a:r>
              <a:rPr lang="fr-FR" sz="1400" b="0" i="0" dirty="0">
                <a:solidFill>
                  <a:srgbClr val="363A5B"/>
                </a:solidFill>
                <a:effectLst/>
                <a:latin typeface="Verdana" panose="020B0604030504040204" pitchFamily="34" charset="0"/>
              </a:rPr>
              <a:t>L'équipe d'assistance prend connaissance du sujet et le transmet à notre équipe d'exploitation</a:t>
            </a:r>
          </a:p>
          <a:p>
            <a:pPr marL="342900" indent="-342900" algn="l">
              <a:buFont typeface="+mj-lt"/>
              <a:buAutoNum type="arabicPeriod"/>
            </a:pPr>
            <a:r>
              <a:rPr lang="fr-FR" sz="1400" b="0" i="0" dirty="0">
                <a:solidFill>
                  <a:srgbClr val="363A5B"/>
                </a:solidFill>
                <a:effectLst/>
                <a:latin typeface="Verdana" panose="020B0604030504040204" pitchFamily="34" charset="0"/>
              </a:rPr>
              <a:t>Un retour sur le signalement est réalisé par l'équipe d'assistance</a:t>
            </a:r>
          </a:p>
        </p:txBody>
      </p:sp>
      <p:sp>
        <p:nvSpPr>
          <p:cNvPr id="41" name="Rectangle 40">
            <a:extLst>
              <a:ext uri="{FF2B5EF4-FFF2-40B4-BE49-F238E27FC236}">
                <a16:creationId xmlns:a16="http://schemas.microsoft.com/office/drawing/2014/main" id="{7281688C-D7A3-4244-A8C2-822E3C6738B8}"/>
              </a:ext>
            </a:extLst>
          </p:cNvPr>
          <p:cNvSpPr/>
          <p:nvPr/>
        </p:nvSpPr>
        <p:spPr>
          <a:xfrm>
            <a:off x="1276350" y="5048250"/>
            <a:ext cx="9734550" cy="1123950"/>
          </a:xfrm>
          <a:prstGeom prst="rect">
            <a:avLst/>
          </a:prstGeom>
          <a:solidFill>
            <a:schemeClr val="accent1">
              <a:lumMod val="10000"/>
              <a:lumOff val="90000"/>
            </a:schemeClr>
          </a:solidFill>
          <a:ln>
            <a:solidFill>
              <a:schemeClr val="accent1">
                <a:lumMod val="10000"/>
                <a:lumOff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fr-FR" sz="1600" dirty="0">
                <a:solidFill>
                  <a:schemeClr val="tx1"/>
                </a:solidFill>
              </a:rPr>
              <a:t>Améliorations à l’étude</a:t>
            </a:r>
          </a:p>
          <a:p>
            <a:pPr marL="342900" indent="-342900">
              <a:buFont typeface="Arial" panose="020B0604020202020204" pitchFamily="34" charset="0"/>
              <a:buChar char="•"/>
            </a:pPr>
            <a:r>
              <a:rPr lang="fr-FR" sz="1400" dirty="0">
                <a:solidFill>
                  <a:schemeClr val="tx1"/>
                </a:solidFill>
              </a:rPr>
              <a:t>Optimisation du formulaire pour proposer une thématique sur les urgences SI SIAO (indisponibilité, erreurs bloquantes et forts ralentissements</a:t>
            </a:r>
          </a:p>
          <a:p>
            <a:pPr marL="342900" indent="-342900">
              <a:buFont typeface="Arial" panose="020B0604020202020204" pitchFamily="34" charset="0"/>
              <a:buChar char="•"/>
            </a:pPr>
            <a:r>
              <a:rPr lang="fr-FR" sz="1400" dirty="0">
                <a:solidFill>
                  <a:schemeClr val="tx1"/>
                </a:solidFill>
              </a:rPr>
              <a:t>Suivi accru des urgences avec accusé de réception du problème</a:t>
            </a:r>
          </a:p>
        </p:txBody>
      </p:sp>
    </p:spTree>
    <p:extLst>
      <p:ext uri="{BB962C8B-B14F-4D97-AF65-F5344CB8AC3E}">
        <p14:creationId xmlns:p14="http://schemas.microsoft.com/office/powerpoint/2010/main" val="37435194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8F31F7-6626-65AA-D1B4-EFEB919B9C82}"/>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5A86719A-0392-0EC8-EF46-12EE3673B2AB}"/>
              </a:ext>
            </a:extLst>
          </p:cNvPr>
          <p:cNvSpPr>
            <a:spLocks noGrp="1"/>
          </p:cNvSpPr>
          <p:nvPr>
            <p:ph type="title"/>
          </p:nvPr>
        </p:nvSpPr>
        <p:spPr>
          <a:xfrm>
            <a:off x="480000" y="891740"/>
            <a:ext cx="11232000" cy="960000"/>
          </a:xfrm>
        </p:spPr>
        <p:txBody>
          <a:bodyPr/>
          <a:lstStyle/>
          <a:p>
            <a:r>
              <a:rPr lang="fr-FR" sz="2400" dirty="0">
                <a:solidFill>
                  <a:srgbClr val="000000"/>
                </a:solidFill>
              </a:rPr>
              <a:t>1. </a:t>
            </a:r>
            <a:r>
              <a:rPr lang="fr-FR" sz="2400" dirty="0"/>
              <a:t>Liste des sujets 3/4</a:t>
            </a:r>
            <a:endParaRPr lang="fr-FR" sz="1800" dirty="0">
              <a:solidFill>
                <a:srgbClr val="000000">
                  <a:lumMod val="75000"/>
                  <a:lumOff val="25000"/>
                </a:srgbClr>
              </a:solidFill>
            </a:endParaRPr>
          </a:p>
        </p:txBody>
      </p:sp>
      <p:sp>
        <p:nvSpPr>
          <p:cNvPr id="4" name="Espace réservé du pied de page 3">
            <a:extLst>
              <a:ext uri="{FF2B5EF4-FFF2-40B4-BE49-F238E27FC236}">
                <a16:creationId xmlns:a16="http://schemas.microsoft.com/office/drawing/2014/main" id="{31ABFFE3-163F-1E98-19B8-41729CBDD74D}"/>
              </a:ext>
            </a:extLst>
          </p:cNvPr>
          <p:cNvSpPr>
            <a:spLocks noGrp="1"/>
          </p:cNvSpPr>
          <p:nvPr>
            <p:ph type="ftr" sz="quarter" idx="12"/>
          </p:nvPr>
        </p:nvSpPr>
        <p:spPr/>
        <p:txBody>
          <a:bodyPr/>
          <a:lstStyle/>
          <a:p>
            <a:r>
              <a:rPr lang="fr-FR" dirty="0"/>
              <a:t>Délégation interministérielle à l’hébergement et à l’accès au logement</a:t>
            </a:r>
          </a:p>
        </p:txBody>
      </p:sp>
      <p:sp>
        <p:nvSpPr>
          <p:cNvPr id="6" name="Rectangle 5">
            <a:extLst>
              <a:ext uri="{FF2B5EF4-FFF2-40B4-BE49-F238E27FC236}">
                <a16:creationId xmlns:a16="http://schemas.microsoft.com/office/drawing/2014/main" id="{45AECB53-62FC-1250-BA35-EBDE00F4456E}"/>
              </a:ext>
            </a:extLst>
          </p:cNvPr>
          <p:cNvSpPr/>
          <p:nvPr/>
        </p:nvSpPr>
        <p:spPr>
          <a:xfrm>
            <a:off x="469111" y="1341414"/>
            <a:ext cx="11056655" cy="312822"/>
          </a:xfrm>
          <a:prstGeom prst="rect">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fr-FR" sz="1600" b="1" dirty="0">
                <a:solidFill>
                  <a:schemeClr val="tx1"/>
                </a:solidFill>
              </a:rPr>
              <a:t>Sujets</a:t>
            </a:r>
          </a:p>
          <a:p>
            <a:endParaRPr lang="fr-FR" sz="1600" dirty="0">
              <a:solidFill>
                <a:schemeClr val="tx1"/>
              </a:solidFill>
            </a:endParaRPr>
          </a:p>
          <a:p>
            <a:endParaRPr lang="fr-FR" sz="1600" dirty="0">
              <a:solidFill>
                <a:schemeClr val="tx1"/>
              </a:solidFill>
            </a:endParaRPr>
          </a:p>
        </p:txBody>
      </p:sp>
      <p:sp>
        <p:nvSpPr>
          <p:cNvPr id="5" name="Espace réservé de la date 2">
            <a:extLst>
              <a:ext uri="{FF2B5EF4-FFF2-40B4-BE49-F238E27FC236}">
                <a16:creationId xmlns:a16="http://schemas.microsoft.com/office/drawing/2014/main" id="{A3055D7C-A407-9458-9C51-6A680BB6950A}"/>
              </a:ext>
            </a:extLst>
          </p:cNvPr>
          <p:cNvSpPr>
            <a:spLocks noGrp="1"/>
          </p:cNvSpPr>
          <p:nvPr>
            <p:ph type="dt" sz="half" idx="11"/>
          </p:nvPr>
        </p:nvSpPr>
        <p:spPr>
          <a:xfrm>
            <a:off x="10152000" y="6378000"/>
            <a:ext cx="1560000" cy="480000"/>
          </a:xfrm>
        </p:spPr>
        <p:txBody>
          <a:bodyPr/>
          <a:lstStyle/>
          <a:p>
            <a:pPr algn="r"/>
            <a:fld id="{643A3B15-A2FC-4FB9-AD3A-A94576E8B51C}" type="datetime1">
              <a:rPr lang="fr-FR" cap="all" smtClean="0"/>
              <a:t>26/09/2025</a:t>
            </a:fld>
            <a:endParaRPr lang="fr-FR" cap="all" dirty="0"/>
          </a:p>
        </p:txBody>
      </p:sp>
      <p:graphicFrame>
        <p:nvGraphicFramePr>
          <p:cNvPr id="7" name="Tableau 6">
            <a:extLst>
              <a:ext uri="{FF2B5EF4-FFF2-40B4-BE49-F238E27FC236}">
                <a16:creationId xmlns:a16="http://schemas.microsoft.com/office/drawing/2014/main" id="{C15410C7-B86A-9BE7-3AC0-00ED3619B759}"/>
              </a:ext>
            </a:extLst>
          </p:cNvPr>
          <p:cNvGraphicFramePr>
            <a:graphicFrameLocks noGrp="1"/>
          </p:cNvGraphicFramePr>
          <p:nvPr>
            <p:extLst>
              <p:ext uri="{D42A27DB-BD31-4B8C-83A1-F6EECF244321}">
                <p14:modId xmlns:p14="http://schemas.microsoft.com/office/powerpoint/2010/main" val="3679355475"/>
              </p:ext>
            </p:extLst>
          </p:nvPr>
        </p:nvGraphicFramePr>
        <p:xfrm>
          <a:off x="480000" y="1710368"/>
          <a:ext cx="11232001" cy="4709522"/>
        </p:xfrm>
        <a:graphic>
          <a:graphicData uri="http://schemas.openxmlformats.org/drawingml/2006/table">
            <a:tbl>
              <a:tblPr firstRow="1">
                <a:tableStyleId>{5C22544A-7EE6-4342-B048-85BDC9FD1C3A}</a:tableStyleId>
              </a:tblPr>
              <a:tblGrid>
                <a:gridCol w="802535">
                  <a:extLst>
                    <a:ext uri="{9D8B030D-6E8A-4147-A177-3AD203B41FA5}">
                      <a16:colId xmlns:a16="http://schemas.microsoft.com/office/drawing/2014/main" val="1083242328"/>
                    </a:ext>
                  </a:extLst>
                </a:gridCol>
                <a:gridCol w="1273379">
                  <a:extLst>
                    <a:ext uri="{9D8B030D-6E8A-4147-A177-3AD203B41FA5}">
                      <a16:colId xmlns:a16="http://schemas.microsoft.com/office/drawing/2014/main" val="2517943863"/>
                    </a:ext>
                  </a:extLst>
                </a:gridCol>
                <a:gridCol w="7376925">
                  <a:extLst>
                    <a:ext uri="{9D8B030D-6E8A-4147-A177-3AD203B41FA5}">
                      <a16:colId xmlns:a16="http://schemas.microsoft.com/office/drawing/2014/main" val="1072609696"/>
                    </a:ext>
                  </a:extLst>
                </a:gridCol>
                <a:gridCol w="1779162">
                  <a:extLst>
                    <a:ext uri="{9D8B030D-6E8A-4147-A177-3AD203B41FA5}">
                      <a16:colId xmlns:a16="http://schemas.microsoft.com/office/drawing/2014/main" val="3605248173"/>
                    </a:ext>
                  </a:extLst>
                </a:gridCol>
              </a:tblGrid>
              <a:tr h="266624">
                <a:tc>
                  <a:txBody>
                    <a:bodyPr/>
                    <a:lstStyle/>
                    <a:p>
                      <a:pPr algn="l" fontAlgn="b"/>
                      <a:r>
                        <a:rPr lang="fr-FR" sz="1000" u="none" strike="noStrike" dirty="0">
                          <a:effectLst/>
                        </a:rPr>
                        <a:t>Type de ticket</a:t>
                      </a:r>
                      <a:endParaRPr lang="fr-FR" sz="1000" b="0" i="0" u="none" strike="noStrike" dirty="0">
                        <a:solidFill>
                          <a:srgbClr val="000000"/>
                        </a:solidFill>
                        <a:effectLst/>
                        <a:latin typeface="Arial" panose="020B0604020202020204" pitchFamily="34" charset="0"/>
                      </a:endParaRPr>
                    </a:p>
                  </a:txBody>
                  <a:tcPr marL="7077" marR="7077" marT="7077" marB="0" anchor="b"/>
                </a:tc>
                <a:tc>
                  <a:txBody>
                    <a:bodyPr/>
                    <a:lstStyle/>
                    <a:p>
                      <a:pPr algn="l" fontAlgn="b"/>
                      <a:r>
                        <a:rPr lang="fr-FR" sz="1000" u="none" strike="noStrike">
                          <a:effectLst/>
                        </a:rPr>
                        <a:t>Clé</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algn="l" fontAlgn="b"/>
                      <a:r>
                        <a:rPr lang="fr-FR" sz="1000" u="none" strike="noStrike" dirty="0">
                          <a:effectLst/>
                        </a:rPr>
                        <a:t>Résumé</a:t>
                      </a:r>
                      <a:endParaRPr lang="fr-FR" sz="1000" b="0" i="0" u="none" strike="noStrike" dirty="0">
                        <a:solidFill>
                          <a:srgbClr val="000000"/>
                        </a:solidFill>
                        <a:effectLst/>
                        <a:latin typeface="Arial" panose="020B0604020202020204" pitchFamily="34" charset="0"/>
                      </a:endParaRPr>
                    </a:p>
                  </a:txBody>
                  <a:tcPr marL="7077" marR="7077" marT="7077" marB="0" anchor="b"/>
                </a:tc>
                <a:tc>
                  <a:txBody>
                    <a:bodyPr/>
                    <a:lstStyle/>
                    <a:p>
                      <a:pPr algn="l" fontAlgn="b"/>
                      <a:r>
                        <a:rPr lang="fr-FR" sz="1000" b="1" i="0" u="none" strike="noStrike">
                          <a:solidFill>
                            <a:schemeClr val="bg1"/>
                          </a:solidFill>
                          <a:effectLst/>
                          <a:latin typeface="+mn-lt"/>
                        </a:rPr>
                        <a:t>Statut</a:t>
                      </a:r>
                      <a:endParaRPr lang="fr-FR" sz="1000" b="1" i="0" u="none" strike="noStrike" dirty="0">
                        <a:solidFill>
                          <a:schemeClr val="bg1"/>
                        </a:solidFill>
                        <a:effectLst/>
                        <a:latin typeface="+mn-lt"/>
                      </a:endParaRPr>
                    </a:p>
                  </a:txBody>
                  <a:tcPr marL="7077" marR="7077" marT="7077" marB="0" anchor="b"/>
                </a:tc>
                <a:extLst>
                  <a:ext uri="{0D108BD9-81ED-4DB2-BD59-A6C34878D82A}">
                    <a16:rowId xmlns:a16="http://schemas.microsoft.com/office/drawing/2014/main" val="1693467115"/>
                  </a:ext>
                </a:extLst>
              </a:tr>
              <a:tr h="207081">
                <a:tc>
                  <a:txBody>
                    <a:bodyPr/>
                    <a:lstStyle/>
                    <a:p>
                      <a:pPr marL="0" algn="l" defTabSz="1219170" rtl="0" eaLnBrk="1" fontAlgn="b" latinLnBrk="0" hangingPunct="1"/>
                      <a:r>
                        <a:rPr lang="fr-FR" sz="1000" u="none" strike="noStrike" kern="1200" dirty="0">
                          <a:solidFill>
                            <a:schemeClr val="dk1"/>
                          </a:solidFill>
                          <a:effectLst/>
                          <a:latin typeface="+mn-lt"/>
                          <a:ea typeface="+mn-ea"/>
                          <a:cs typeface="+mn-cs"/>
                        </a:rPr>
                        <a:t>Incident</a:t>
                      </a:r>
                    </a:p>
                  </a:txBody>
                  <a:tcPr marL="7077" marR="7077" marT="7077" marB="0" anchor="b"/>
                </a:tc>
                <a:tc>
                  <a:txBody>
                    <a:bodyPr/>
                    <a:lstStyle/>
                    <a:p>
                      <a:pPr marL="0" marR="0" lvl="0" indent="0" algn="l" defTabSz="1219170" rtl="0" eaLnBrk="1" fontAlgn="b" latinLnBrk="0" hangingPunct="1">
                        <a:lnSpc>
                          <a:spcPct val="100000"/>
                        </a:lnSpc>
                        <a:spcBef>
                          <a:spcPts val="0"/>
                        </a:spcBef>
                        <a:spcAft>
                          <a:spcPts val="0"/>
                        </a:spcAft>
                        <a:buClrTx/>
                        <a:buSzTx/>
                        <a:buFontTx/>
                        <a:buNone/>
                        <a:tabLst/>
                        <a:defRPr/>
                      </a:pPr>
                      <a:r>
                        <a:rPr lang="fr-FR" sz="1000" u="sng" strike="noStrike" kern="1200" dirty="0">
                          <a:solidFill>
                            <a:schemeClr val="dk1"/>
                          </a:solidFill>
                          <a:effectLst/>
                          <a:latin typeface="+mn-lt"/>
                          <a:ea typeface="+mn-ea"/>
                          <a:cs typeface="+mn-cs"/>
                        </a:rPr>
                        <a:t>SISIAO_RQM-11210</a:t>
                      </a:r>
                    </a:p>
                  </a:txBody>
                  <a:tcPr marL="7077" marR="7077" marT="7077" marB="0" anchor="b"/>
                </a:tc>
                <a:tc>
                  <a:txBody>
                    <a:bodyPr/>
                    <a:lstStyle/>
                    <a:p>
                      <a:pPr algn="l" fontAlgn="b"/>
                      <a:r>
                        <a:rPr lang="fr-FR" sz="1000" u="none" strike="noStrike" kern="1200" dirty="0">
                          <a:solidFill>
                            <a:schemeClr val="dk1"/>
                          </a:solidFill>
                          <a:effectLst/>
                          <a:latin typeface="+mn-lt"/>
                          <a:ea typeface="+mn-ea"/>
                          <a:cs typeface="+mn-cs"/>
                        </a:rPr>
                        <a:t>Blocage de la prise en charge d’une demande par le TS</a:t>
                      </a:r>
                    </a:p>
                  </a:txBody>
                  <a:tcPr marL="7077" marR="7077" marT="7077" marB="0" anchor="b"/>
                </a:tc>
                <a:tc>
                  <a:txBody>
                    <a:bodyPr/>
                    <a:lstStyle/>
                    <a:p>
                      <a:pPr marL="0" marR="0" lvl="0" indent="0" algn="l" defTabSz="1219170" rtl="0" eaLnBrk="1" fontAlgn="b" latinLnBrk="0" hangingPunct="1">
                        <a:lnSpc>
                          <a:spcPct val="100000"/>
                        </a:lnSpc>
                        <a:spcBef>
                          <a:spcPts val="0"/>
                        </a:spcBef>
                        <a:spcAft>
                          <a:spcPts val="0"/>
                        </a:spcAft>
                        <a:buClrTx/>
                        <a:buSzTx/>
                        <a:buFontTx/>
                        <a:buNone/>
                        <a:tabLst/>
                        <a:defRPr/>
                      </a:pPr>
                      <a:r>
                        <a:rPr lang="fr-FR" sz="1000" b="0" i="0" u="none" strike="noStrike" dirty="0">
                          <a:solidFill>
                            <a:srgbClr val="000000"/>
                          </a:solidFill>
                          <a:effectLst/>
                          <a:latin typeface="+mn-lt"/>
                        </a:rPr>
                        <a:t>En cours</a:t>
                      </a:r>
                    </a:p>
                  </a:txBody>
                  <a:tcPr marL="7077" marR="7077" marT="7077" marB="0" anchor="b"/>
                </a:tc>
                <a:extLst>
                  <a:ext uri="{0D108BD9-81ED-4DB2-BD59-A6C34878D82A}">
                    <a16:rowId xmlns:a16="http://schemas.microsoft.com/office/drawing/2014/main" val="484855260"/>
                  </a:ext>
                </a:extLst>
              </a:tr>
              <a:tr h="207081">
                <a:tc>
                  <a:txBody>
                    <a:bodyPr/>
                    <a:lstStyle/>
                    <a:p>
                      <a:pPr marL="0" algn="l" defTabSz="1219170" rtl="0" eaLnBrk="1" fontAlgn="b" latinLnBrk="0" hangingPunct="1"/>
                      <a:r>
                        <a:rPr lang="fr-FR" sz="1000" u="none" strike="noStrike" kern="1200" dirty="0">
                          <a:solidFill>
                            <a:schemeClr val="dk1"/>
                          </a:solidFill>
                          <a:effectLst/>
                          <a:latin typeface="+mn-lt"/>
                          <a:ea typeface="+mn-ea"/>
                          <a:cs typeface="+mn-cs"/>
                        </a:rPr>
                        <a:t>Incident</a:t>
                      </a:r>
                    </a:p>
                  </a:txBody>
                  <a:tcPr marL="7077" marR="7077" marT="7077" marB="0" anchor="b"/>
                </a:tc>
                <a:tc>
                  <a:txBody>
                    <a:bodyPr/>
                    <a:lstStyle/>
                    <a:p>
                      <a:pPr marL="0" marR="0" lvl="0" indent="0" algn="l" defTabSz="1219170" rtl="0" eaLnBrk="1" fontAlgn="b" latinLnBrk="0" hangingPunct="1">
                        <a:lnSpc>
                          <a:spcPct val="100000"/>
                        </a:lnSpc>
                        <a:spcBef>
                          <a:spcPts val="0"/>
                        </a:spcBef>
                        <a:spcAft>
                          <a:spcPts val="0"/>
                        </a:spcAft>
                        <a:buClrTx/>
                        <a:buSzTx/>
                        <a:buFontTx/>
                        <a:buNone/>
                        <a:tabLst/>
                        <a:defRPr/>
                      </a:pPr>
                      <a:r>
                        <a:rPr lang="fr-FR" sz="1000" u="sng" strike="noStrike" kern="1200" dirty="0">
                          <a:solidFill>
                            <a:schemeClr val="dk1"/>
                          </a:solidFill>
                          <a:effectLst/>
                          <a:latin typeface="+mn-lt"/>
                          <a:ea typeface="+mn-ea"/>
                          <a:cs typeface="+mn-cs"/>
                        </a:rPr>
                        <a:t>SISIAO_RQM-11196</a:t>
                      </a:r>
                    </a:p>
                  </a:txBody>
                  <a:tcPr marL="7077" marR="7077" marT="7077" marB="0" anchor="b"/>
                </a:tc>
                <a:tc>
                  <a:txBody>
                    <a:bodyPr/>
                    <a:lstStyle/>
                    <a:p>
                      <a:pPr algn="l" fontAlgn="b"/>
                      <a:r>
                        <a:rPr lang="fr-FR" sz="1000" u="none" strike="noStrike" kern="1200" dirty="0">
                          <a:solidFill>
                            <a:schemeClr val="dk1"/>
                          </a:solidFill>
                          <a:effectLst/>
                          <a:latin typeface="+mn-lt"/>
                          <a:ea typeface="+mn-ea"/>
                          <a:cs typeface="+mn-cs"/>
                        </a:rPr>
                        <a:t>Problème d’impression de demande</a:t>
                      </a:r>
                    </a:p>
                  </a:txBody>
                  <a:tcPr marL="7077" marR="7077" marT="7077" marB="0" anchor="b"/>
                </a:tc>
                <a:tc>
                  <a:txBody>
                    <a:bodyPr/>
                    <a:lstStyle/>
                    <a:p>
                      <a:pPr marL="0" marR="0" lvl="0" indent="0" algn="l" defTabSz="1219170" rtl="0" eaLnBrk="1" fontAlgn="b" latinLnBrk="0" hangingPunct="1">
                        <a:lnSpc>
                          <a:spcPct val="100000"/>
                        </a:lnSpc>
                        <a:spcBef>
                          <a:spcPts val="0"/>
                        </a:spcBef>
                        <a:spcAft>
                          <a:spcPts val="0"/>
                        </a:spcAft>
                        <a:buClrTx/>
                        <a:buSzTx/>
                        <a:buFontTx/>
                        <a:buNone/>
                        <a:tabLst/>
                        <a:defRPr/>
                      </a:pPr>
                      <a:r>
                        <a:rPr lang="fr-FR" sz="1000" b="0" i="0" u="none" strike="noStrike" dirty="0">
                          <a:solidFill>
                            <a:srgbClr val="000000"/>
                          </a:solidFill>
                          <a:effectLst/>
                          <a:latin typeface="+mn-lt"/>
                        </a:rPr>
                        <a:t>En cours</a:t>
                      </a:r>
                    </a:p>
                  </a:txBody>
                  <a:tcPr marL="7077" marR="7077" marT="7077" marB="0" anchor="b"/>
                </a:tc>
                <a:extLst>
                  <a:ext uri="{0D108BD9-81ED-4DB2-BD59-A6C34878D82A}">
                    <a16:rowId xmlns:a16="http://schemas.microsoft.com/office/drawing/2014/main" val="2485993828"/>
                  </a:ext>
                </a:extLst>
              </a:tr>
              <a:tr h="207081">
                <a:tc>
                  <a:txBody>
                    <a:bodyPr/>
                    <a:lstStyle/>
                    <a:p>
                      <a:pPr marL="0" algn="l" defTabSz="1219170" rtl="0" eaLnBrk="1" fontAlgn="b" latinLnBrk="0" hangingPunct="1"/>
                      <a:r>
                        <a:rPr lang="fr-FR" sz="1000" u="none" strike="noStrike" kern="1200" dirty="0">
                          <a:solidFill>
                            <a:schemeClr val="dk1"/>
                          </a:solidFill>
                          <a:effectLst/>
                          <a:latin typeface="+mn-lt"/>
                          <a:ea typeface="+mn-ea"/>
                          <a:cs typeface="+mn-cs"/>
                        </a:rPr>
                        <a:t>Evolution</a:t>
                      </a:r>
                    </a:p>
                  </a:txBody>
                  <a:tcPr marL="7077" marR="7077" marT="7077" marB="0" anchor="b"/>
                </a:tc>
                <a:tc>
                  <a:txBody>
                    <a:bodyPr/>
                    <a:lstStyle/>
                    <a:p>
                      <a:pPr marL="0" marR="0" lvl="0" indent="0" algn="l" defTabSz="1219170" rtl="0" eaLnBrk="1" fontAlgn="b" latinLnBrk="0" hangingPunct="1">
                        <a:lnSpc>
                          <a:spcPct val="100000"/>
                        </a:lnSpc>
                        <a:spcBef>
                          <a:spcPts val="0"/>
                        </a:spcBef>
                        <a:spcAft>
                          <a:spcPts val="0"/>
                        </a:spcAft>
                        <a:buClrTx/>
                        <a:buSzTx/>
                        <a:buFontTx/>
                        <a:buNone/>
                        <a:tabLst/>
                        <a:defRPr/>
                      </a:pPr>
                      <a:r>
                        <a:rPr lang="fr-FR" sz="1000" u="sng" strike="noStrike" kern="1200" dirty="0">
                          <a:solidFill>
                            <a:schemeClr val="dk1"/>
                          </a:solidFill>
                          <a:effectLst/>
                          <a:latin typeface="+mn-lt"/>
                          <a:ea typeface="+mn-ea"/>
                          <a:cs typeface="+mn-cs"/>
                        </a:rPr>
                        <a:t>SISIAO_RQM-10995</a:t>
                      </a:r>
                    </a:p>
                  </a:txBody>
                  <a:tcPr marL="7077" marR="7077" marT="7077" marB="0" anchor="b"/>
                </a:tc>
                <a:tc>
                  <a:txBody>
                    <a:bodyPr/>
                    <a:lstStyle/>
                    <a:p>
                      <a:pPr algn="l" fontAlgn="b"/>
                      <a:r>
                        <a:rPr lang="fr-FR" sz="1000" u="none" strike="noStrike" kern="1200" dirty="0">
                          <a:solidFill>
                            <a:schemeClr val="dk1"/>
                          </a:solidFill>
                          <a:effectLst/>
                          <a:latin typeface="+mn-lt"/>
                          <a:ea typeface="+mn-ea"/>
                          <a:cs typeface="+mn-cs"/>
                        </a:rPr>
                        <a:t>Notifier un utilisateur inactif depuis plus de 11 mois</a:t>
                      </a:r>
                    </a:p>
                  </a:txBody>
                  <a:tcPr marL="7077" marR="7077" marT="7077" marB="0" anchor="b"/>
                </a:tc>
                <a:tc>
                  <a:txBody>
                    <a:bodyPr/>
                    <a:lstStyle/>
                    <a:p>
                      <a:pPr marL="0" marR="0" lvl="0" indent="0" algn="l" defTabSz="1219170" rtl="0" eaLnBrk="1" fontAlgn="b" latinLnBrk="0" hangingPunct="1">
                        <a:lnSpc>
                          <a:spcPct val="100000"/>
                        </a:lnSpc>
                        <a:spcBef>
                          <a:spcPts val="0"/>
                        </a:spcBef>
                        <a:spcAft>
                          <a:spcPts val="0"/>
                        </a:spcAft>
                        <a:buClrTx/>
                        <a:buSzTx/>
                        <a:buFontTx/>
                        <a:buNone/>
                        <a:tabLst/>
                        <a:defRPr/>
                      </a:pPr>
                      <a:r>
                        <a:rPr lang="fr-FR" sz="1000" b="0" i="0" u="none" strike="noStrike" dirty="0">
                          <a:solidFill>
                            <a:srgbClr val="000000"/>
                          </a:solidFill>
                          <a:effectLst/>
                          <a:latin typeface="+mn-lt"/>
                        </a:rPr>
                        <a:t>En attente</a:t>
                      </a:r>
                    </a:p>
                  </a:txBody>
                  <a:tcPr marL="7077" marR="7077" marT="7077" marB="0" anchor="b"/>
                </a:tc>
                <a:extLst>
                  <a:ext uri="{0D108BD9-81ED-4DB2-BD59-A6C34878D82A}">
                    <a16:rowId xmlns:a16="http://schemas.microsoft.com/office/drawing/2014/main" val="933541332"/>
                  </a:ext>
                </a:extLst>
              </a:tr>
              <a:tr h="207081">
                <a:tc>
                  <a:txBody>
                    <a:bodyPr/>
                    <a:lstStyle/>
                    <a:p>
                      <a:pPr algn="l" fontAlgn="b"/>
                      <a:r>
                        <a:rPr lang="fr-FR" sz="1000" u="none" strike="noStrike" kern="1200" dirty="0">
                          <a:solidFill>
                            <a:schemeClr val="dk1"/>
                          </a:solidFill>
                          <a:effectLst/>
                          <a:latin typeface="+mn-lt"/>
                          <a:ea typeface="+mn-ea"/>
                          <a:cs typeface="+mn-cs"/>
                        </a:rPr>
                        <a:t>Incident</a:t>
                      </a:r>
                    </a:p>
                  </a:txBody>
                  <a:tcPr marL="7077" marR="7077" marT="7077" marB="0" anchor="b"/>
                </a:tc>
                <a:tc>
                  <a:txBody>
                    <a:bodyPr/>
                    <a:lstStyle/>
                    <a:p>
                      <a:pPr algn="l" fontAlgn="b"/>
                      <a:r>
                        <a:rPr lang="fr-FR" sz="1000" u="sng" strike="noStrike" kern="1200" dirty="0">
                          <a:solidFill>
                            <a:schemeClr val="dk1"/>
                          </a:solidFill>
                          <a:effectLst/>
                          <a:latin typeface="+mn-lt"/>
                          <a:ea typeface="+mn-ea"/>
                          <a:cs typeface="+mn-cs"/>
                        </a:rPr>
                        <a:t>SISIAO_RQM-10885</a:t>
                      </a:r>
                    </a:p>
                  </a:txBody>
                  <a:tcPr marL="7077" marR="7077" marT="7077" marB="0" anchor="b"/>
                </a:tc>
                <a:tc>
                  <a:txBody>
                    <a:bodyPr/>
                    <a:lstStyle/>
                    <a:p>
                      <a:pPr algn="l" fontAlgn="b"/>
                      <a:r>
                        <a:rPr lang="fr-FR" sz="1000" b="0" i="0" u="none" strike="noStrike" dirty="0">
                          <a:solidFill>
                            <a:srgbClr val="000000"/>
                          </a:solidFill>
                          <a:effectLst/>
                          <a:latin typeface="+mn-lt"/>
                        </a:rPr>
                        <a:t>Correction de liens vers la base de connaissances</a:t>
                      </a:r>
                    </a:p>
                  </a:txBody>
                  <a:tcPr marL="7077" marR="7077" marT="7077" marB="0" anchor="b"/>
                </a:tc>
                <a:tc>
                  <a:txBody>
                    <a:bodyPr/>
                    <a:lstStyle/>
                    <a:p>
                      <a:pPr algn="l" fontAlgn="b"/>
                      <a:r>
                        <a:rPr lang="fr-FR" sz="1000" b="0" i="0" u="none" strike="noStrike" dirty="0">
                          <a:solidFill>
                            <a:srgbClr val="000000"/>
                          </a:solidFill>
                          <a:effectLst/>
                          <a:latin typeface="+mn-lt"/>
                        </a:rPr>
                        <a:t>En cours</a:t>
                      </a:r>
                    </a:p>
                  </a:txBody>
                  <a:tcPr marL="7077" marR="7077" marT="7077" marB="0" anchor="b"/>
                </a:tc>
                <a:extLst>
                  <a:ext uri="{0D108BD9-81ED-4DB2-BD59-A6C34878D82A}">
                    <a16:rowId xmlns:a16="http://schemas.microsoft.com/office/drawing/2014/main" val="805840113"/>
                  </a:ext>
                </a:extLst>
              </a:tr>
              <a:tr h="207081">
                <a:tc>
                  <a:txBody>
                    <a:bodyPr/>
                    <a:lstStyle/>
                    <a:p>
                      <a:pPr marL="0" algn="l" defTabSz="1219170" rtl="0" eaLnBrk="1" fontAlgn="b" latinLnBrk="0" hangingPunct="1"/>
                      <a:r>
                        <a:rPr lang="fr-FR" sz="1000" u="none" strike="noStrike" kern="1200" dirty="0">
                          <a:solidFill>
                            <a:schemeClr val="dk1"/>
                          </a:solidFill>
                          <a:effectLst/>
                          <a:latin typeface="+mn-lt"/>
                          <a:ea typeface="+mn-ea"/>
                          <a:cs typeface="+mn-cs"/>
                        </a:rPr>
                        <a:t>Evolution</a:t>
                      </a:r>
                    </a:p>
                  </a:txBody>
                  <a:tcPr marL="7077" marR="7077" marT="7077" marB="0" anchor="b"/>
                </a:tc>
                <a:tc>
                  <a:txBody>
                    <a:bodyPr/>
                    <a:lstStyle/>
                    <a:p>
                      <a:pPr marL="0" marR="0" lvl="0" indent="0" algn="l" defTabSz="1219170" rtl="0" eaLnBrk="1" fontAlgn="b" latinLnBrk="0" hangingPunct="1">
                        <a:lnSpc>
                          <a:spcPct val="100000"/>
                        </a:lnSpc>
                        <a:spcBef>
                          <a:spcPts val="0"/>
                        </a:spcBef>
                        <a:spcAft>
                          <a:spcPts val="0"/>
                        </a:spcAft>
                        <a:buClrTx/>
                        <a:buSzTx/>
                        <a:buFontTx/>
                        <a:buNone/>
                        <a:tabLst/>
                        <a:defRPr/>
                      </a:pPr>
                      <a:r>
                        <a:rPr lang="fr-FR" sz="1000" u="sng" strike="noStrike" kern="1200" dirty="0">
                          <a:solidFill>
                            <a:schemeClr val="dk1"/>
                          </a:solidFill>
                          <a:effectLst/>
                          <a:latin typeface="+mn-lt"/>
                          <a:ea typeface="+mn-ea"/>
                          <a:cs typeface="+mn-cs"/>
                        </a:rPr>
                        <a:t>SISIAO_RQM-10859</a:t>
                      </a:r>
                    </a:p>
                  </a:txBody>
                  <a:tcPr marL="7077" marR="7077" marT="7077" marB="0" anchor="b"/>
                </a:tc>
                <a:tc>
                  <a:txBody>
                    <a:bodyPr/>
                    <a:lstStyle/>
                    <a:p>
                      <a:pPr algn="l" fontAlgn="b"/>
                      <a:r>
                        <a:rPr lang="fr-FR" sz="1000" u="none" strike="noStrike" kern="1200" dirty="0">
                          <a:solidFill>
                            <a:schemeClr val="dk1"/>
                          </a:solidFill>
                          <a:effectLst/>
                          <a:latin typeface="+mn-lt"/>
                          <a:ea typeface="+mn-ea"/>
                          <a:cs typeface="+mn-cs"/>
                        </a:rPr>
                        <a:t>Export Liste Attente - Ajout de colonnes</a:t>
                      </a:r>
                    </a:p>
                  </a:txBody>
                  <a:tcPr marL="7077" marR="7077" marT="7077" marB="0" anchor="b"/>
                </a:tc>
                <a:tc>
                  <a:txBody>
                    <a:bodyPr/>
                    <a:lstStyle/>
                    <a:p>
                      <a:pPr marL="0" marR="0" lvl="0" indent="0" algn="l" defTabSz="1219170" rtl="0" eaLnBrk="1" fontAlgn="b" latinLnBrk="0" hangingPunct="1">
                        <a:lnSpc>
                          <a:spcPct val="100000"/>
                        </a:lnSpc>
                        <a:spcBef>
                          <a:spcPts val="0"/>
                        </a:spcBef>
                        <a:spcAft>
                          <a:spcPts val="0"/>
                        </a:spcAft>
                        <a:buClrTx/>
                        <a:buSzTx/>
                        <a:buFontTx/>
                        <a:buNone/>
                        <a:tabLst/>
                        <a:defRPr/>
                      </a:pPr>
                      <a:r>
                        <a:rPr lang="fr-FR" sz="1000" b="0" i="0" u="none" strike="noStrike" dirty="0">
                          <a:solidFill>
                            <a:srgbClr val="000000"/>
                          </a:solidFill>
                          <a:effectLst/>
                          <a:latin typeface="+mn-lt"/>
                        </a:rPr>
                        <a:t>En attente</a:t>
                      </a:r>
                    </a:p>
                  </a:txBody>
                  <a:tcPr marL="7077" marR="7077" marT="7077" marB="0" anchor="b"/>
                </a:tc>
                <a:extLst>
                  <a:ext uri="{0D108BD9-81ED-4DB2-BD59-A6C34878D82A}">
                    <a16:rowId xmlns:a16="http://schemas.microsoft.com/office/drawing/2014/main" val="995877343"/>
                  </a:ext>
                </a:extLst>
              </a:tr>
              <a:tr h="207081">
                <a:tc>
                  <a:txBody>
                    <a:bodyPr/>
                    <a:lstStyle/>
                    <a:p>
                      <a:pPr marL="0" algn="l" defTabSz="1219170" rtl="0" eaLnBrk="1" fontAlgn="b" latinLnBrk="0" hangingPunct="1"/>
                      <a:r>
                        <a:rPr lang="fr-FR" sz="1000" u="none" strike="noStrike" kern="1200" dirty="0">
                          <a:solidFill>
                            <a:schemeClr val="dk1"/>
                          </a:solidFill>
                          <a:effectLst/>
                          <a:latin typeface="+mn-lt"/>
                          <a:ea typeface="+mn-ea"/>
                          <a:cs typeface="+mn-cs"/>
                        </a:rPr>
                        <a:t>Evolution</a:t>
                      </a:r>
                    </a:p>
                  </a:txBody>
                  <a:tcPr marL="7077" marR="7077" marT="7077" marB="0" anchor="b"/>
                </a:tc>
                <a:tc>
                  <a:txBody>
                    <a:bodyPr/>
                    <a:lstStyle/>
                    <a:p>
                      <a:pPr marL="0" marR="0" lvl="0" indent="0" algn="l" defTabSz="1219170" rtl="0" eaLnBrk="1" fontAlgn="b" latinLnBrk="0" hangingPunct="1">
                        <a:lnSpc>
                          <a:spcPct val="100000"/>
                        </a:lnSpc>
                        <a:spcBef>
                          <a:spcPts val="0"/>
                        </a:spcBef>
                        <a:spcAft>
                          <a:spcPts val="0"/>
                        </a:spcAft>
                        <a:buClrTx/>
                        <a:buSzTx/>
                        <a:buFontTx/>
                        <a:buNone/>
                        <a:tabLst/>
                        <a:defRPr/>
                      </a:pPr>
                      <a:r>
                        <a:rPr lang="fr-FR" sz="1000" u="sng" strike="noStrike" kern="1200" dirty="0">
                          <a:solidFill>
                            <a:schemeClr val="dk1"/>
                          </a:solidFill>
                          <a:effectLst/>
                          <a:latin typeface="+mn-lt"/>
                          <a:ea typeface="+mn-ea"/>
                          <a:cs typeface="+mn-cs"/>
                        </a:rPr>
                        <a:t>SISIAO_RQM-10858</a:t>
                      </a:r>
                    </a:p>
                  </a:txBody>
                  <a:tcPr marL="7077" marR="7077" marT="7077" marB="0" anchor="b"/>
                </a:tc>
                <a:tc>
                  <a:txBody>
                    <a:bodyPr/>
                    <a:lstStyle/>
                    <a:p>
                      <a:pPr algn="l" fontAlgn="b"/>
                      <a:r>
                        <a:rPr lang="fr-FR" sz="1000" u="none" strike="noStrike" kern="1200" dirty="0">
                          <a:solidFill>
                            <a:schemeClr val="dk1"/>
                          </a:solidFill>
                          <a:effectLst/>
                          <a:latin typeface="+mn-lt"/>
                          <a:ea typeface="+mn-ea"/>
                          <a:cs typeface="+mn-cs"/>
                        </a:rPr>
                        <a:t>Demande insertion - Ajouter la date de dernière mise à jour par le travailleur social</a:t>
                      </a:r>
                    </a:p>
                  </a:txBody>
                  <a:tcPr marL="7077" marR="7077" marT="7077" marB="0" anchor="b"/>
                </a:tc>
                <a:tc>
                  <a:txBody>
                    <a:bodyPr/>
                    <a:lstStyle/>
                    <a:p>
                      <a:pPr marL="0" marR="0" lvl="0" indent="0" algn="l" defTabSz="1219170" rtl="0" eaLnBrk="1" fontAlgn="b" latinLnBrk="0" hangingPunct="1">
                        <a:lnSpc>
                          <a:spcPct val="100000"/>
                        </a:lnSpc>
                        <a:spcBef>
                          <a:spcPts val="0"/>
                        </a:spcBef>
                        <a:spcAft>
                          <a:spcPts val="0"/>
                        </a:spcAft>
                        <a:buClrTx/>
                        <a:buSzTx/>
                        <a:buFontTx/>
                        <a:buNone/>
                        <a:tabLst/>
                        <a:defRPr/>
                      </a:pPr>
                      <a:r>
                        <a:rPr lang="fr-FR" sz="1000" b="0" i="0" u="none" strike="noStrike" dirty="0">
                          <a:solidFill>
                            <a:srgbClr val="000000"/>
                          </a:solidFill>
                          <a:effectLst/>
                          <a:latin typeface="+mn-lt"/>
                        </a:rPr>
                        <a:t>En attente</a:t>
                      </a:r>
                    </a:p>
                  </a:txBody>
                  <a:tcPr marL="7077" marR="7077" marT="7077" marB="0" anchor="b"/>
                </a:tc>
                <a:extLst>
                  <a:ext uri="{0D108BD9-81ED-4DB2-BD59-A6C34878D82A}">
                    <a16:rowId xmlns:a16="http://schemas.microsoft.com/office/drawing/2014/main" val="619314714"/>
                  </a:ext>
                </a:extLst>
              </a:tr>
              <a:tr h="207081">
                <a:tc>
                  <a:txBody>
                    <a:bodyPr/>
                    <a:lstStyle/>
                    <a:p>
                      <a:pPr marL="0" algn="l" defTabSz="1219170" rtl="0" eaLnBrk="1" fontAlgn="b" latinLnBrk="0" hangingPunct="1"/>
                      <a:r>
                        <a:rPr lang="fr-FR" sz="1000" u="none" strike="noStrike" kern="1200" dirty="0">
                          <a:solidFill>
                            <a:schemeClr val="dk1"/>
                          </a:solidFill>
                          <a:effectLst/>
                          <a:latin typeface="+mn-lt"/>
                          <a:ea typeface="+mn-ea"/>
                          <a:cs typeface="+mn-cs"/>
                        </a:rPr>
                        <a:t>Incident</a:t>
                      </a:r>
                    </a:p>
                  </a:txBody>
                  <a:tcPr marL="7077" marR="7077" marT="7077" marB="0" anchor="b"/>
                </a:tc>
                <a:tc>
                  <a:txBody>
                    <a:bodyPr/>
                    <a:lstStyle/>
                    <a:p>
                      <a:pPr marL="0" marR="0" lvl="0" indent="0" algn="l" defTabSz="1219170" rtl="0" eaLnBrk="1" fontAlgn="b" latinLnBrk="0" hangingPunct="1">
                        <a:lnSpc>
                          <a:spcPct val="100000"/>
                        </a:lnSpc>
                        <a:spcBef>
                          <a:spcPts val="0"/>
                        </a:spcBef>
                        <a:spcAft>
                          <a:spcPts val="0"/>
                        </a:spcAft>
                        <a:buClrTx/>
                        <a:buSzTx/>
                        <a:buFontTx/>
                        <a:buNone/>
                        <a:tabLst/>
                        <a:defRPr/>
                      </a:pPr>
                      <a:r>
                        <a:rPr lang="fr-FR" sz="1000" u="sng" strike="noStrike" kern="1200" dirty="0">
                          <a:solidFill>
                            <a:schemeClr val="dk1"/>
                          </a:solidFill>
                          <a:effectLst/>
                          <a:latin typeface="+mn-lt"/>
                          <a:ea typeface="+mn-ea"/>
                          <a:cs typeface="+mn-cs"/>
                        </a:rPr>
                        <a:t>SISIAO_RQM-10857</a:t>
                      </a:r>
                    </a:p>
                  </a:txBody>
                  <a:tcPr marL="7077" marR="7077" marT="7077" marB="0" anchor="b"/>
                </a:tc>
                <a:tc>
                  <a:txBody>
                    <a:bodyPr/>
                    <a:lstStyle/>
                    <a:p>
                      <a:pPr algn="l" fontAlgn="b"/>
                      <a:r>
                        <a:rPr lang="fr-FR" sz="1000" u="none" strike="noStrike" kern="1200" dirty="0">
                          <a:solidFill>
                            <a:schemeClr val="dk1"/>
                          </a:solidFill>
                          <a:effectLst/>
                          <a:latin typeface="+mn-lt"/>
                          <a:ea typeface="+mn-ea"/>
                          <a:cs typeface="+mn-cs"/>
                        </a:rPr>
                        <a:t>Affichage de structure hébergement logement alors que la structure a refusé l'orientation</a:t>
                      </a:r>
                    </a:p>
                  </a:txBody>
                  <a:tcPr marL="7077" marR="7077" marT="7077" marB="0" anchor="b"/>
                </a:tc>
                <a:tc>
                  <a:txBody>
                    <a:bodyPr/>
                    <a:lstStyle/>
                    <a:p>
                      <a:pPr marL="0" marR="0" lvl="0" indent="0" algn="l" defTabSz="1219170" rtl="0" eaLnBrk="1" fontAlgn="b" latinLnBrk="0" hangingPunct="1">
                        <a:lnSpc>
                          <a:spcPct val="100000"/>
                        </a:lnSpc>
                        <a:spcBef>
                          <a:spcPts val="0"/>
                        </a:spcBef>
                        <a:spcAft>
                          <a:spcPts val="0"/>
                        </a:spcAft>
                        <a:buClrTx/>
                        <a:buSzTx/>
                        <a:buFontTx/>
                        <a:buNone/>
                        <a:tabLst/>
                        <a:defRPr/>
                      </a:pPr>
                      <a:r>
                        <a:rPr lang="fr-FR" sz="1000" b="0" i="0" u="none" strike="noStrike" dirty="0">
                          <a:solidFill>
                            <a:srgbClr val="000000"/>
                          </a:solidFill>
                          <a:effectLst/>
                          <a:latin typeface="+mn-lt"/>
                        </a:rPr>
                        <a:t>En attente</a:t>
                      </a:r>
                    </a:p>
                  </a:txBody>
                  <a:tcPr marL="7077" marR="7077" marT="7077" marB="0" anchor="b"/>
                </a:tc>
                <a:extLst>
                  <a:ext uri="{0D108BD9-81ED-4DB2-BD59-A6C34878D82A}">
                    <a16:rowId xmlns:a16="http://schemas.microsoft.com/office/drawing/2014/main" val="386264713"/>
                  </a:ext>
                </a:extLst>
              </a:tr>
              <a:tr h="207081">
                <a:tc>
                  <a:txBody>
                    <a:bodyPr/>
                    <a:lstStyle/>
                    <a:p>
                      <a:pPr algn="l" fontAlgn="b"/>
                      <a:r>
                        <a:rPr lang="fr-FR" sz="1000" u="none" strike="noStrike" kern="1200" dirty="0">
                          <a:solidFill>
                            <a:schemeClr val="dk1"/>
                          </a:solidFill>
                          <a:effectLst/>
                          <a:latin typeface="+mn-lt"/>
                          <a:ea typeface="+mn-ea"/>
                          <a:cs typeface="+mn-cs"/>
                        </a:rPr>
                        <a:t>Incident</a:t>
                      </a:r>
                    </a:p>
                  </a:txBody>
                  <a:tcPr marL="7077" marR="7077" marT="7077" marB="0" anchor="b"/>
                </a:tc>
                <a:tc>
                  <a:txBody>
                    <a:bodyPr/>
                    <a:lstStyle/>
                    <a:p>
                      <a:pPr algn="l" fontAlgn="b"/>
                      <a:r>
                        <a:rPr lang="fr-FR" sz="1000" dirty="0">
                          <a:hlinkClick r:id="rId2"/>
                        </a:rPr>
                        <a:t>SISIAO_RQM-10522</a:t>
                      </a:r>
                      <a:endParaRPr lang="fr-FR" sz="1000" b="0" i="0" u="sng" strike="noStrike" dirty="0">
                        <a:solidFill>
                          <a:srgbClr val="0000FF"/>
                        </a:solidFill>
                        <a:effectLst/>
                        <a:latin typeface="Arial" panose="020B0604020202020204" pitchFamily="34" charset="0"/>
                      </a:endParaRPr>
                    </a:p>
                  </a:txBody>
                  <a:tcPr marL="7077" marR="7077" marT="7077" marB="0" anchor="b"/>
                </a:tc>
                <a:tc>
                  <a:txBody>
                    <a:bodyPr/>
                    <a:lstStyle/>
                    <a:p>
                      <a:pPr algn="l" fontAlgn="b"/>
                      <a:r>
                        <a:rPr lang="fr-FR" sz="1000" u="none" kern="1200" dirty="0">
                          <a:solidFill>
                            <a:schemeClr val="dk1"/>
                          </a:solidFill>
                          <a:latin typeface="+mn-lt"/>
                          <a:ea typeface="+mn-ea"/>
                          <a:cs typeface="+mn-cs"/>
                        </a:rPr>
                        <a:t>Notification ne mentionnant pas correctement la structure concernée par l’orientation en attente de validation</a:t>
                      </a:r>
                    </a:p>
                  </a:txBody>
                  <a:tcPr marL="7077" marR="7077" marT="7077" marB="0" anchor="b"/>
                </a:tc>
                <a:tc>
                  <a:txBody>
                    <a:bodyPr/>
                    <a:lstStyle/>
                    <a:p>
                      <a:pPr marL="0" marR="0" lvl="0" indent="0" algn="l" defTabSz="1219170" rtl="0" eaLnBrk="1" fontAlgn="b" latinLnBrk="0" hangingPunct="1">
                        <a:lnSpc>
                          <a:spcPct val="100000"/>
                        </a:lnSpc>
                        <a:spcBef>
                          <a:spcPts val="0"/>
                        </a:spcBef>
                        <a:spcAft>
                          <a:spcPts val="0"/>
                        </a:spcAft>
                        <a:buClrTx/>
                        <a:buSzTx/>
                        <a:buFontTx/>
                        <a:buNone/>
                        <a:tabLst/>
                        <a:defRPr/>
                      </a:pPr>
                      <a:r>
                        <a:rPr lang="fr-FR" sz="1000" b="0" i="0" u="none" strike="noStrike" dirty="0">
                          <a:solidFill>
                            <a:srgbClr val="000000"/>
                          </a:solidFill>
                          <a:effectLst/>
                          <a:latin typeface="+mn-lt"/>
                        </a:rPr>
                        <a:t>En attente</a:t>
                      </a:r>
                    </a:p>
                  </a:txBody>
                  <a:tcPr marL="7077" marR="7077" marT="7077" marB="0" anchor="b"/>
                </a:tc>
                <a:extLst>
                  <a:ext uri="{0D108BD9-81ED-4DB2-BD59-A6C34878D82A}">
                    <a16:rowId xmlns:a16="http://schemas.microsoft.com/office/drawing/2014/main" val="2684940596"/>
                  </a:ext>
                </a:extLst>
              </a:tr>
              <a:tr h="207081">
                <a:tc>
                  <a:txBody>
                    <a:bodyPr/>
                    <a:lstStyle/>
                    <a:p>
                      <a:pPr marL="0" algn="l" defTabSz="1219170" rtl="0" eaLnBrk="1" fontAlgn="b" latinLnBrk="0" hangingPunct="1"/>
                      <a:r>
                        <a:rPr lang="fr-FR" sz="1000" u="none" strike="noStrike" kern="1200" dirty="0">
                          <a:solidFill>
                            <a:schemeClr val="dk1"/>
                          </a:solidFill>
                          <a:effectLst/>
                          <a:latin typeface="+mn-lt"/>
                          <a:ea typeface="+mn-ea"/>
                          <a:cs typeface="+mn-cs"/>
                        </a:rPr>
                        <a:t>Incident</a:t>
                      </a:r>
                    </a:p>
                  </a:txBody>
                  <a:tcPr marL="7077" marR="7077" marT="7077" marB="0" anchor="b"/>
                </a:tc>
                <a:tc>
                  <a:txBody>
                    <a:bodyPr/>
                    <a:lstStyle/>
                    <a:p>
                      <a:pPr marL="0" marR="0" lvl="0" indent="0" algn="l" defTabSz="1219170" rtl="0" eaLnBrk="1" fontAlgn="b" latinLnBrk="0" hangingPunct="1">
                        <a:lnSpc>
                          <a:spcPct val="100000"/>
                        </a:lnSpc>
                        <a:spcBef>
                          <a:spcPts val="0"/>
                        </a:spcBef>
                        <a:spcAft>
                          <a:spcPts val="0"/>
                        </a:spcAft>
                        <a:buClrTx/>
                        <a:buSzTx/>
                        <a:buFontTx/>
                        <a:buNone/>
                        <a:tabLst/>
                        <a:defRPr/>
                      </a:pPr>
                      <a:r>
                        <a:rPr lang="fr-FR" sz="1000" dirty="0">
                          <a:hlinkClick r:id="rId3"/>
                        </a:rPr>
                        <a:t>SISIAO_RQM-10513</a:t>
                      </a:r>
                      <a:endParaRPr lang="fr-FR" sz="1000" u="sng" strike="noStrike" kern="1200" dirty="0">
                        <a:solidFill>
                          <a:schemeClr val="dk1"/>
                        </a:solidFill>
                        <a:effectLst/>
                        <a:latin typeface="+mn-lt"/>
                        <a:ea typeface="+mn-ea"/>
                        <a:cs typeface="+mn-cs"/>
                      </a:endParaRPr>
                    </a:p>
                  </a:txBody>
                  <a:tcPr marL="7077" marR="7077" marT="7077" marB="0" anchor="b"/>
                </a:tc>
                <a:tc>
                  <a:txBody>
                    <a:bodyPr/>
                    <a:lstStyle/>
                    <a:p>
                      <a:pPr marL="0" marR="0" lvl="0" indent="0" algn="l" defTabSz="1219170" rtl="0" eaLnBrk="1" fontAlgn="b" latinLnBrk="0" hangingPunct="1">
                        <a:lnSpc>
                          <a:spcPct val="100000"/>
                        </a:lnSpc>
                        <a:spcBef>
                          <a:spcPts val="0"/>
                        </a:spcBef>
                        <a:spcAft>
                          <a:spcPts val="0"/>
                        </a:spcAft>
                        <a:buClrTx/>
                        <a:buSzTx/>
                        <a:buFontTx/>
                        <a:buNone/>
                        <a:tabLst/>
                        <a:defRPr/>
                      </a:pPr>
                      <a:r>
                        <a:rPr lang="fr-FR" sz="1000" dirty="0"/>
                        <a:t>Statut de demande différent entre recherche demande et historique des demandes du ménage </a:t>
                      </a:r>
                      <a:endParaRPr lang="fr-FR" sz="1000" u="none" strike="noStrike" kern="1200" dirty="0">
                        <a:solidFill>
                          <a:schemeClr val="dk1"/>
                        </a:solidFill>
                        <a:effectLst/>
                        <a:latin typeface="+mn-lt"/>
                        <a:ea typeface="+mn-ea"/>
                        <a:cs typeface="+mn-cs"/>
                      </a:endParaRPr>
                    </a:p>
                  </a:txBody>
                  <a:tcPr marL="7077" marR="7077" marT="7077" marB="0" anchor="b"/>
                </a:tc>
                <a:tc>
                  <a:txBody>
                    <a:bodyPr/>
                    <a:lstStyle/>
                    <a:p>
                      <a:pPr algn="l" fontAlgn="b"/>
                      <a:r>
                        <a:rPr lang="fr-FR" sz="1000" b="0" i="0" u="none" strike="noStrike" dirty="0">
                          <a:solidFill>
                            <a:srgbClr val="000000"/>
                          </a:solidFill>
                          <a:effectLst/>
                          <a:latin typeface="+mn-lt"/>
                        </a:rPr>
                        <a:t>En cours</a:t>
                      </a:r>
                    </a:p>
                  </a:txBody>
                  <a:tcPr marL="7077" marR="7077" marT="7077" marB="0" anchor="b"/>
                </a:tc>
                <a:extLst>
                  <a:ext uri="{0D108BD9-81ED-4DB2-BD59-A6C34878D82A}">
                    <a16:rowId xmlns:a16="http://schemas.microsoft.com/office/drawing/2014/main" val="1537965884"/>
                  </a:ext>
                </a:extLst>
              </a:tr>
              <a:tr h="207081">
                <a:tc>
                  <a:txBody>
                    <a:bodyPr/>
                    <a:lstStyle/>
                    <a:p>
                      <a:pPr algn="l" fontAlgn="b"/>
                      <a:r>
                        <a:rPr lang="fr-FR" sz="1000" u="none" strike="noStrike" kern="1200" dirty="0">
                          <a:solidFill>
                            <a:schemeClr val="dk1"/>
                          </a:solidFill>
                          <a:effectLst/>
                          <a:latin typeface="+mn-lt"/>
                          <a:ea typeface="+mn-ea"/>
                          <a:cs typeface="+mn-cs"/>
                        </a:rPr>
                        <a:t>Incident</a:t>
                      </a:r>
                      <a:endParaRPr lang="fr-FR" sz="1000" b="0" i="0" u="none" strike="noStrike" dirty="0">
                        <a:solidFill>
                          <a:srgbClr val="000000"/>
                        </a:solidFill>
                        <a:effectLst/>
                        <a:latin typeface="Arial" panose="020B0604020202020204" pitchFamily="34" charset="0"/>
                      </a:endParaRPr>
                    </a:p>
                  </a:txBody>
                  <a:tcPr marL="7077" marR="7077" marT="7077" marB="0" anchor="b"/>
                </a:tc>
                <a:tc>
                  <a:txBody>
                    <a:bodyPr/>
                    <a:lstStyle/>
                    <a:p>
                      <a:pPr algn="l" fontAlgn="b"/>
                      <a:r>
                        <a:rPr lang="fr-FR" sz="1000">
                          <a:hlinkClick r:id="rId4"/>
                        </a:rPr>
                        <a:t>SISIAO_RQM-10504</a:t>
                      </a:r>
                      <a:endParaRPr lang="fr-FR" sz="1000" b="0" i="0" u="sng" strike="noStrike" dirty="0">
                        <a:solidFill>
                          <a:srgbClr val="0000FF"/>
                        </a:solidFill>
                        <a:effectLst/>
                        <a:latin typeface="Arial" panose="020B0604020202020204" pitchFamily="34" charset="0"/>
                      </a:endParaRPr>
                    </a:p>
                  </a:txBody>
                  <a:tcPr marL="7077" marR="7077" marT="7077" marB="0" anchor="b"/>
                </a:tc>
                <a:tc>
                  <a:txBody>
                    <a:bodyPr/>
                    <a:lstStyle/>
                    <a:p>
                      <a:pPr marL="0" marR="0" lvl="0" indent="0" algn="l" defTabSz="1219170" rtl="0" eaLnBrk="1" fontAlgn="b" latinLnBrk="0" hangingPunct="1">
                        <a:lnSpc>
                          <a:spcPct val="100000"/>
                        </a:lnSpc>
                        <a:spcBef>
                          <a:spcPts val="0"/>
                        </a:spcBef>
                        <a:spcAft>
                          <a:spcPts val="0"/>
                        </a:spcAft>
                        <a:buClrTx/>
                        <a:buSzTx/>
                        <a:buFontTx/>
                        <a:buNone/>
                        <a:tabLst/>
                        <a:defRPr/>
                      </a:pPr>
                      <a:r>
                        <a:rPr lang="fr-FR" sz="1000" dirty="0"/>
                        <a:t>Liens de </a:t>
                      </a:r>
                      <a:r>
                        <a:rPr lang="fr-FR" sz="1000" dirty="0" err="1"/>
                        <a:t>footer</a:t>
                      </a:r>
                      <a:r>
                        <a:rPr lang="fr-FR" sz="1000" dirty="0"/>
                        <a:t> incorrects sur la page de connexion du SI SIAO </a:t>
                      </a:r>
                      <a:endParaRPr lang="fr-FR" sz="1000" b="0" i="0" u="none" strike="noStrike" dirty="0">
                        <a:solidFill>
                          <a:srgbClr val="000000"/>
                        </a:solidFill>
                        <a:effectLst/>
                        <a:latin typeface="Arial" panose="020B0604020202020204" pitchFamily="34" charset="0"/>
                      </a:endParaRPr>
                    </a:p>
                  </a:txBody>
                  <a:tcPr marL="7077" marR="7077" marT="7077" marB="0" anchor="b"/>
                </a:tc>
                <a:tc>
                  <a:txBody>
                    <a:bodyPr/>
                    <a:lstStyle/>
                    <a:p>
                      <a:pPr algn="l" fontAlgn="b"/>
                      <a:r>
                        <a:rPr lang="fr-FR" sz="1000" b="0" i="0" u="none" strike="noStrike" dirty="0">
                          <a:solidFill>
                            <a:srgbClr val="000000"/>
                          </a:solidFill>
                          <a:effectLst/>
                          <a:latin typeface="+mn-lt"/>
                        </a:rPr>
                        <a:t>En cours -&gt; A déployer</a:t>
                      </a:r>
                    </a:p>
                  </a:txBody>
                  <a:tcPr marL="7077" marR="7077" marT="7077" marB="0" anchor="b"/>
                </a:tc>
                <a:extLst>
                  <a:ext uri="{0D108BD9-81ED-4DB2-BD59-A6C34878D82A}">
                    <a16:rowId xmlns:a16="http://schemas.microsoft.com/office/drawing/2014/main" val="3989959796"/>
                  </a:ext>
                </a:extLst>
              </a:tr>
              <a:tr h="207081">
                <a:tc>
                  <a:txBody>
                    <a:bodyPr/>
                    <a:lstStyle/>
                    <a:p>
                      <a:pPr algn="l" fontAlgn="b"/>
                      <a:r>
                        <a:rPr lang="fr-FR" sz="1000" u="none" strike="noStrike" kern="1200" dirty="0">
                          <a:solidFill>
                            <a:schemeClr val="dk1"/>
                          </a:solidFill>
                          <a:effectLst/>
                          <a:latin typeface="+mn-lt"/>
                          <a:ea typeface="+mn-ea"/>
                          <a:cs typeface="+mn-cs"/>
                        </a:rPr>
                        <a:t>Incident</a:t>
                      </a:r>
                      <a:endParaRPr lang="fr-FR" sz="1000" b="0" i="0" u="none" strike="noStrike" dirty="0">
                        <a:solidFill>
                          <a:srgbClr val="000000"/>
                        </a:solidFill>
                        <a:effectLst/>
                        <a:latin typeface="Arial" panose="020B0604020202020204" pitchFamily="34" charset="0"/>
                      </a:endParaRPr>
                    </a:p>
                  </a:txBody>
                  <a:tcPr marL="7077" marR="7077" marT="7077" marB="0" anchor="b"/>
                </a:tc>
                <a:tc>
                  <a:txBody>
                    <a:bodyPr/>
                    <a:lstStyle/>
                    <a:p>
                      <a:pPr algn="l" fontAlgn="b"/>
                      <a:r>
                        <a:rPr lang="fr-FR" sz="1000" dirty="0">
                          <a:hlinkClick r:id="rId5"/>
                        </a:rPr>
                        <a:t>SISIAO_RQM-10384</a:t>
                      </a:r>
                      <a:endParaRPr lang="fr-FR" sz="1000" b="0" i="0" u="sng" strike="noStrike" dirty="0">
                        <a:solidFill>
                          <a:srgbClr val="0000FF"/>
                        </a:solidFill>
                        <a:effectLst/>
                        <a:latin typeface="Arial" panose="020B0604020202020204" pitchFamily="34" charset="0"/>
                      </a:endParaRPr>
                    </a:p>
                  </a:txBody>
                  <a:tcPr marL="7077" marR="7077" marT="7077" marB="0" anchor="b"/>
                </a:tc>
                <a:tc>
                  <a:txBody>
                    <a:bodyPr/>
                    <a:lstStyle/>
                    <a:p>
                      <a:pPr marL="0" marR="0" lvl="0" indent="0" algn="l" defTabSz="1219170" rtl="0" eaLnBrk="1" fontAlgn="b" latinLnBrk="0" hangingPunct="1">
                        <a:lnSpc>
                          <a:spcPct val="100000"/>
                        </a:lnSpc>
                        <a:spcBef>
                          <a:spcPts val="0"/>
                        </a:spcBef>
                        <a:spcAft>
                          <a:spcPts val="0"/>
                        </a:spcAft>
                        <a:buClrTx/>
                        <a:buSzTx/>
                        <a:buFontTx/>
                        <a:buNone/>
                        <a:tabLst/>
                        <a:defRPr/>
                      </a:pPr>
                      <a:r>
                        <a:rPr lang="fr-FR" sz="1000" dirty="0"/>
                        <a:t>Incohérence statut de demande avec l’orientation associée</a:t>
                      </a:r>
                      <a:endParaRPr lang="fr-FR" sz="1000" b="0" i="0" u="none" strike="noStrike" dirty="0">
                        <a:solidFill>
                          <a:srgbClr val="000000"/>
                        </a:solidFill>
                        <a:effectLst/>
                        <a:latin typeface="Arial" panose="020B0604020202020204" pitchFamily="34" charset="0"/>
                      </a:endParaRPr>
                    </a:p>
                  </a:txBody>
                  <a:tcPr marL="7077" marR="7077" marT="7077" marB="0" anchor="b"/>
                </a:tc>
                <a:tc>
                  <a:txBody>
                    <a:bodyPr/>
                    <a:lstStyle/>
                    <a:p>
                      <a:pPr algn="l" fontAlgn="b"/>
                      <a:r>
                        <a:rPr lang="fr-FR" sz="1000" b="0" i="0" u="none" strike="noStrike" dirty="0">
                          <a:solidFill>
                            <a:srgbClr val="000000"/>
                          </a:solidFill>
                          <a:effectLst/>
                          <a:latin typeface="+mn-lt"/>
                        </a:rPr>
                        <a:t>En cours</a:t>
                      </a:r>
                    </a:p>
                  </a:txBody>
                  <a:tcPr marL="7077" marR="7077" marT="7077" marB="0" anchor="b"/>
                </a:tc>
                <a:extLst>
                  <a:ext uri="{0D108BD9-81ED-4DB2-BD59-A6C34878D82A}">
                    <a16:rowId xmlns:a16="http://schemas.microsoft.com/office/drawing/2014/main" val="2258535292"/>
                  </a:ext>
                </a:extLst>
              </a:tr>
              <a:tr h="207081">
                <a:tc>
                  <a:txBody>
                    <a:bodyPr/>
                    <a:lstStyle/>
                    <a:p>
                      <a:pPr algn="l" fontAlgn="b"/>
                      <a:r>
                        <a:rPr lang="fr-FR" sz="1000" u="none" strike="noStrike" kern="1200" dirty="0">
                          <a:solidFill>
                            <a:schemeClr val="dk1"/>
                          </a:solidFill>
                          <a:effectLst/>
                          <a:latin typeface="+mn-lt"/>
                          <a:ea typeface="+mn-ea"/>
                          <a:cs typeface="+mn-cs"/>
                        </a:rPr>
                        <a:t>Evolution</a:t>
                      </a:r>
                    </a:p>
                  </a:txBody>
                  <a:tcPr marL="7077" marR="7077" marT="7077" marB="0" anchor="b"/>
                </a:tc>
                <a:tc>
                  <a:txBody>
                    <a:bodyPr/>
                    <a:lstStyle/>
                    <a:p>
                      <a:pPr algn="l" fontAlgn="b"/>
                      <a:r>
                        <a:rPr lang="fr-FR" sz="1000" dirty="0">
                          <a:hlinkClick r:id="rId6"/>
                        </a:rPr>
                        <a:t>SISIAO_RQM-10296</a:t>
                      </a:r>
                      <a:endParaRPr lang="fr-FR" sz="1000" b="0" i="0" u="sng" strike="noStrike" dirty="0">
                        <a:solidFill>
                          <a:srgbClr val="0000FF"/>
                        </a:solidFill>
                        <a:effectLst/>
                        <a:latin typeface="Arial" panose="020B0604020202020204" pitchFamily="34" charset="0"/>
                      </a:endParaRPr>
                    </a:p>
                  </a:txBody>
                  <a:tcPr marL="7077" marR="7077" marT="7077" marB="0" anchor="b"/>
                </a:tc>
                <a:tc>
                  <a:txBody>
                    <a:bodyPr/>
                    <a:lstStyle/>
                    <a:p>
                      <a:pPr marL="0" marR="0" lvl="0" indent="0" algn="l" defTabSz="1219170" rtl="0" eaLnBrk="1" fontAlgn="b" latinLnBrk="0" hangingPunct="1">
                        <a:lnSpc>
                          <a:spcPct val="100000"/>
                        </a:lnSpc>
                        <a:spcBef>
                          <a:spcPts val="0"/>
                        </a:spcBef>
                        <a:spcAft>
                          <a:spcPts val="0"/>
                        </a:spcAft>
                        <a:buClrTx/>
                        <a:buSzTx/>
                        <a:buFontTx/>
                        <a:buNone/>
                        <a:tabLst/>
                        <a:defRPr/>
                      </a:pPr>
                      <a:r>
                        <a:rPr lang="fr-FR" sz="1000" dirty="0"/>
                        <a:t>Notification de création de compte - Améliorer l'email actuel </a:t>
                      </a:r>
                      <a:endParaRPr lang="fr-FR" sz="1000" b="0" i="0" u="none" strike="noStrike" dirty="0">
                        <a:solidFill>
                          <a:srgbClr val="000000"/>
                        </a:solidFill>
                        <a:effectLst/>
                        <a:latin typeface="Arial" panose="020B0604020202020204" pitchFamily="34" charset="0"/>
                      </a:endParaRPr>
                    </a:p>
                  </a:txBody>
                  <a:tcPr marL="7077" marR="7077" marT="7077" marB="0" anchor="b"/>
                </a:tc>
                <a:tc>
                  <a:txBody>
                    <a:bodyPr/>
                    <a:lstStyle/>
                    <a:p>
                      <a:pPr algn="l" fontAlgn="b"/>
                      <a:r>
                        <a:rPr lang="fr-FR" sz="1000" b="0" i="0" u="none" strike="noStrike" dirty="0">
                          <a:solidFill>
                            <a:srgbClr val="000000"/>
                          </a:solidFill>
                          <a:effectLst/>
                          <a:latin typeface="+mn-lt"/>
                        </a:rPr>
                        <a:t>En attente</a:t>
                      </a:r>
                    </a:p>
                  </a:txBody>
                  <a:tcPr marL="7077" marR="7077" marT="7077" marB="0" anchor="b"/>
                </a:tc>
                <a:extLst>
                  <a:ext uri="{0D108BD9-81ED-4DB2-BD59-A6C34878D82A}">
                    <a16:rowId xmlns:a16="http://schemas.microsoft.com/office/drawing/2014/main" val="3468432421"/>
                  </a:ext>
                </a:extLst>
              </a:tr>
              <a:tr h="207081">
                <a:tc>
                  <a:txBody>
                    <a:bodyPr/>
                    <a:lstStyle/>
                    <a:p>
                      <a:pPr algn="l" fontAlgn="b"/>
                      <a:r>
                        <a:rPr lang="fr-FR" sz="1000" u="none" strike="noStrike" dirty="0">
                          <a:effectLst/>
                        </a:rPr>
                        <a:t>Incident</a:t>
                      </a:r>
                      <a:endParaRPr lang="fr-FR" sz="1000" b="0" i="0" u="none" strike="noStrike" dirty="0">
                        <a:solidFill>
                          <a:srgbClr val="000000"/>
                        </a:solidFill>
                        <a:effectLst/>
                        <a:latin typeface="Arial" panose="020B0604020202020204" pitchFamily="34" charset="0"/>
                      </a:endParaRPr>
                    </a:p>
                  </a:txBody>
                  <a:tcPr marL="7077" marR="7077" marT="7077" marB="0" anchor="b"/>
                </a:tc>
                <a:tc>
                  <a:txBody>
                    <a:bodyPr/>
                    <a:lstStyle/>
                    <a:p>
                      <a:pPr algn="l" fontAlgn="b"/>
                      <a:r>
                        <a:rPr lang="fr-FR" sz="1000" u="sng" strike="noStrike" dirty="0">
                          <a:effectLst/>
                          <a:hlinkClick r:id="rId7"/>
                        </a:rPr>
                        <a:t>SISIAO_RQM-10293</a:t>
                      </a:r>
                      <a:endParaRPr lang="fr-FR" sz="1000" b="0" i="0" u="sng" strike="noStrike" dirty="0">
                        <a:solidFill>
                          <a:srgbClr val="0000FF"/>
                        </a:solidFill>
                        <a:effectLst/>
                        <a:latin typeface="Arial" panose="020B0604020202020204" pitchFamily="34" charset="0"/>
                      </a:endParaRPr>
                    </a:p>
                  </a:txBody>
                  <a:tcPr marL="7077" marR="7077" marT="7077" marB="0" anchor="b"/>
                </a:tc>
                <a:tc>
                  <a:txBody>
                    <a:bodyPr/>
                    <a:lstStyle/>
                    <a:p>
                      <a:pPr algn="l" fontAlgn="b"/>
                      <a:r>
                        <a:rPr lang="fr-FR" sz="1000" u="none" strike="noStrike" dirty="0">
                          <a:effectLst/>
                        </a:rPr>
                        <a:t>Export du tableau de bord « Demandes inscrites sur liste d’attente » -&gt; le nom de liste d’attente n’est pas correctement restitué quand la personne est sur plusieurs listes d’attente</a:t>
                      </a:r>
                      <a:endParaRPr lang="fr-FR" sz="1000" b="0" i="0" u="none" strike="noStrike" dirty="0">
                        <a:solidFill>
                          <a:srgbClr val="000000"/>
                        </a:solidFill>
                        <a:effectLst/>
                        <a:latin typeface="Arial" panose="020B0604020202020204" pitchFamily="34" charset="0"/>
                      </a:endParaRPr>
                    </a:p>
                  </a:txBody>
                  <a:tcPr marL="7077" marR="7077" marT="7077" marB="0" anchor="b"/>
                </a:tc>
                <a:tc>
                  <a:txBody>
                    <a:bodyPr/>
                    <a:lstStyle/>
                    <a:p>
                      <a:pPr algn="l" fontAlgn="b"/>
                      <a:r>
                        <a:rPr lang="fr-FR" sz="1000" b="0" i="0" u="none" strike="noStrike" dirty="0">
                          <a:solidFill>
                            <a:srgbClr val="000000"/>
                          </a:solidFill>
                          <a:effectLst/>
                          <a:latin typeface="+mn-lt"/>
                        </a:rPr>
                        <a:t>En cours</a:t>
                      </a:r>
                    </a:p>
                  </a:txBody>
                  <a:tcPr marL="7077" marR="7077" marT="7077" marB="0" anchor="b"/>
                </a:tc>
                <a:extLst>
                  <a:ext uri="{0D108BD9-81ED-4DB2-BD59-A6C34878D82A}">
                    <a16:rowId xmlns:a16="http://schemas.microsoft.com/office/drawing/2014/main" val="3410572689"/>
                  </a:ext>
                </a:extLst>
              </a:tr>
              <a:tr h="207081">
                <a:tc>
                  <a:txBody>
                    <a:bodyPr/>
                    <a:lstStyle/>
                    <a:p>
                      <a:pPr algn="l" fontAlgn="b"/>
                      <a:r>
                        <a:rPr lang="fr-FR" sz="1000" u="none" strike="noStrike">
                          <a:effectLst/>
                        </a:rPr>
                        <a:t>Evolution</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algn="l" fontAlgn="b"/>
                      <a:r>
                        <a:rPr lang="fr-FR" sz="1000" u="sng" strike="noStrike">
                          <a:effectLst/>
                          <a:hlinkClick r:id="rId8"/>
                        </a:rPr>
                        <a:t>SISIAO_RQM-10292</a:t>
                      </a:r>
                      <a:endParaRPr lang="fr-FR" sz="1000" b="0" i="0" u="sng" strike="noStrike">
                        <a:solidFill>
                          <a:srgbClr val="0000FF"/>
                        </a:solidFill>
                        <a:effectLst/>
                        <a:latin typeface="Arial" panose="020B0604020202020204" pitchFamily="34" charset="0"/>
                      </a:endParaRPr>
                    </a:p>
                  </a:txBody>
                  <a:tcPr marL="7077" marR="7077" marT="7077" marB="0" anchor="b"/>
                </a:tc>
                <a:tc>
                  <a:txBody>
                    <a:bodyPr/>
                    <a:lstStyle/>
                    <a:p>
                      <a:pPr algn="l" fontAlgn="b"/>
                      <a:r>
                        <a:rPr lang="fr-FR" sz="1000" u="none" strike="noStrike" dirty="0">
                          <a:effectLst/>
                        </a:rPr>
                        <a:t>Tableau de bord - Renommer : »Demandes refusées ou annulées par le SIAO » en «  Demandes annulées ou refusées »</a:t>
                      </a:r>
                      <a:endParaRPr lang="fr-FR" sz="1000" b="0" i="0" u="none" strike="noStrike" dirty="0">
                        <a:solidFill>
                          <a:srgbClr val="000000"/>
                        </a:solidFill>
                        <a:effectLst/>
                        <a:latin typeface="Arial" panose="020B0604020202020204" pitchFamily="34" charset="0"/>
                      </a:endParaRPr>
                    </a:p>
                  </a:txBody>
                  <a:tcPr marL="7077" marR="7077" marT="7077" marB="0" anchor="b"/>
                </a:tc>
                <a:tc>
                  <a:txBody>
                    <a:bodyPr/>
                    <a:lstStyle/>
                    <a:p>
                      <a:pPr algn="l" fontAlgn="b"/>
                      <a:r>
                        <a:rPr lang="fr-FR" sz="1000" b="0" i="0" u="none" strike="noStrike" dirty="0">
                          <a:solidFill>
                            <a:srgbClr val="000000"/>
                          </a:solidFill>
                          <a:effectLst/>
                          <a:latin typeface="+mn-lt"/>
                        </a:rPr>
                        <a:t>En attente</a:t>
                      </a:r>
                    </a:p>
                  </a:txBody>
                  <a:tcPr marL="7077" marR="7077" marT="7077" marB="0" anchor="b"/>
                </a:tc>
                <a:extLst>
                  <a:ext uri="{0D108BD9-81ED-4DB2-BD59-A6C34878D82A}">
                    <a16:rowId xmlns:a16="http://schemas.microsoft.com/office/drawing/2014/main" val="3190533682"/>
                  </a:ext>
                </a:extLst>
              </a:tr>
              <a:tr h="207081">
                <a:tc>
                  <a:txBody>
                    <a:bodyPr/>
                    <a:lstStyle/>
                    <a:p>
                      <a:pPr algn="l" fontAlgn="b"/>
                      <a:r>
                        <a:rPr lang="fr-FR" sz="1000" u="none" strike="noStrike">
                          <a:effectLst/>
                        </a:rPr>
                        <a:t>Evolution</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algn="l" fontAlgn="b"/>
                      <a:r>
                        <a:rPr lang="fr-FR" sz="1000" u="sng" strike="noStrike">
                          <a:effectLst/>
                          <a:hlinkClick r:id="rId9"/>
                        </a:rPr>
                        <a:t>SISIAO_RQM-10290</a:t>
                      </a:r>
                      <a:endParaRPr lang="fr-FR" sz="1000" b="0" i="0" u="sng" strike="noStrike">
                        <a:solidFill>
                          <a:srgbClr val="0000FF"/>
                        </a:solidFill>
                        <a:effectLst/>
                        <a:latin typeface="Arial" panose="020B0604020202020204" pitchFamily="34" charset="0"/>
                      </a:endParaRPr>
                    </a:p>
                  </a:txBody>
                  <a:tcPr marL="7077" marR="7077" marT="7077" marB="0" anchor="b"/>
                </a:tc>
                <a:tc>
                  <a:txBody>
                    <a:bodyPr/>
                    <a:lstStyle/>
                    <a:p>
                      <a:pPr algn="l" fontAlgn="b"/>
                      <a:r>
                        <a:rPr lang="fr-FR" sz="1000" u="none" strike="noStrike">
                          <a:effectLst/>
                        </a:rPr>
                        <a:t>Rendre plus visible le lien pour visualiser les demandes du ménage</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algn="l" fontAlgn="b"/>
                      <a:r>
                        <a:rPr lang="fr-FR" sz="1000" b="0" i="0" u="none" strike="noStrike" dirty="0">
                          <a:solidFill>
                            <a:srgbClr val="000000"/>
                          </a:solidFill>
                          <a:effectLst/>
                          <a:latin typeface="+mn-lt"/>
                        </a:rPr>
                        <a:t>En attente</a:t>
                      </a:r>
                    </a:p>
                  </a:txBody>
                  <a:tcPr marL="7077" marR="7077" marT="7077" marB="0" anchor="b"/>
                </a:tc>
                <a:extLst>
                  <a:ext uri="{0D108BD9-81ED-4DB2-BD59-A6C34878D82A}">
                    <a16:rowId xmlns:a16="http://schemas.microsoft.com/office/drawing/2014/main" val="897698025"/>
                  </a:ext>
                </a:extLst>
              </a:tr>
              <a:tr h="207081">
                <a:tc>
                  <a:txBody>
                    <a:bodyPr/>
                    <a:lstStyle/>
                    <a:p>
                      <a:pPr algn="l" fontAlgn="b"/>
                      <a:r>
                        <a:rPr lang="fr-FR" sz="1000" u="none" strike="noStrike" dirty="0">
                          <a:effectLst/>
                        </a:rPr>
                        <a:t>Evolution</a:t>
                      </a:r>
                      <a:endParaRPr lang="fr-FR" sz="1000" b="0" i="0" u="none" strike="noStrike" dirty="0">
                        <a:solidFill>
                          <a:srgbClr val="000000"/>
                        </a:solidFill>
                        <a:effectLst/>
                        <a:latin typeface="Arial" panose="020B0604020202020204" pitchFamily="34" charset="0"/>
                      </a:endParaRPr>
                    </a:p>
                  </a:txBody>
                  <a:tcPr marL="7077" marR="7077" marT="7077" marB="0" anchor="b"/>
                </a:tc>
                <a:tc>
                  <a:txBody>
                    <a:bodyPr/>
                    <a:lstStyle/>
                    <a:p>
                      <a:pPr algn="l" fontAlgn="b"/>
                      <a:r>
                        <a:rPr lang="fr-FR" sz="1000" u="sng" strike="noStrike">
                          <a:effectLst/>
                          <a:hlinkClick r:id="rId10"/>
                        </a:rPr>
                        <a:t>SISIAO_RQM-10206</a:t>
                      </a:r>
                      <a:endParaRPr lang="fr-FR" sz="1000" b="0" i="0" u="sng" strike="noStrike">
                        <a:solidFill>
                          <a:srgbClr val="0000FF"/>
                        </a:solidFill>
                        <a:effectLst/>
                        <a:latin typeface="Arial" panose="020B0604020202020204" pitchFamily="34" charset="0"/>
                      </a:endParaRPr>
                    </a:p>
                  </a:txBody>
                  <a:tcPr marL="7077" marR="7077" marT="7077" marB="0" anchor="b"/>
                </a:tc>
                <a:tc>
                  <a:txBody>
                    <a:bodyPr/>
                    <a:lstStyle/>
                    <a:p>
                      <a:pPr algn="l" fontAlgn="b"/>
                      <a:r>
                        <a:rPr lang="fr-FR" sz="1000" u="none" strike="noStrike" dirty="0">
                          <a:effectLst/>
                        </a:rPr>
                        <a:t>Environnement de FORMATION - absence de bandeau distinctif sur les nouveaux fronts</a:t>
                      </a:r>
                      <a:endParaRPr lang="fr-FR" sz="1000" b="0" i="0" u="none" strike="noStrike" dirty="0">
                        <a:solidFill>
                          <a:srgbClr val="000000"/>
                        </a:solidFill>
                        <a:effectLst/>
                        <a:latin typeface="Arial" panose="020B0604020202020204" pitchFamily="34" charset="0"/>
                      </a:endParaRPr>
                    </a:p>
                  </a:txBody>
                  <a:tcPr marL="7077" marR="7077" marT="7077" marB="0" anchor="b"/>
                </a:tc>
                <a:tc>
                  <a:txBody>
                    <a:bodyPr/>
                    <a:lstStyle/>
                    <a:p>
                      <a:pPr algn="l" fontAlgn="b"/>
                      <a:r>
                        <a:rPr lang="fr-FR" sz="1000" b="0" i="0" u="none" strike="noStrike" dirty="0">
                          <a:solidFill>
                            <a:srgbClr val="000000"/>
                          </a:solidFill>
                          <a:effectLst/>
                          <a:latin typeface="+mn-lt"/>
                        </a:rPr>
                        <a:t>En attente</a:t>
                      </a:r>
                    </a:p>
                  </a:txBody>
                  <a:tcPr marL="7077" marR="7077" marT="7077" marB="0" anchor="b"/>
                </a:tc>
                <a:extLst>
                  <a:ext uri="{0D108BD9-81ED-4DB2-BD59-A6C34878D82A}">
                    <a16:rowId xmlns:a16="http://schemas.microsoft.com/office/drawing/2014/main" val="2190551348"/>
                  </a:ext>
                </a:extLst>
              </a:tr>
              <a:tr h="207081">
                <a:tc>
                  <a:txBody>
                    <a:bodyPr/>
                    <a:lstStyle/>
                    <a:p>
                      <a:pPr algn="l" fontAlgn="b"/>
                      <a:r>
                        <a:rPr lang="fr-FR" sz="1000" u="none" strike="noStrike">
                          <a:effectLst/>
                        </a:rPr>
                        <a:t>Evolution</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algn="l" fontAlgn="b"/>
                      <a:r>
                        <a:rPr lang="fr-FR" sz="1000" u="sng" strike="noStrike">
                          <a:effectLst/>
                          <a:hlinkClick r:id="rId11"/>
                        </a:rPr>
                        <a:t>SISIAO_RQM-10202</a:t>
                      </a:r>
                      <a:endParaRPr lang="fr-FR" sz="1000" b="0" i="0" u="sng" strike="noStrike">
                        <a:solidFill>
                          <a:srgbClr val="0000FF"/>
                        </a:solidFill>
                        <a:effectLst/>
                        <a:latin typeface="Arial" panose="020B0604020202020204" pitchFamily="34" charset="0"/>
                      </a:endParaRPr>
                    </a:p>
                  </a:txBody>
                  <a:tcPr marL="7077" marR="7077" marT="7077" marB="0" anchor="b"/>
                </a:tc>
                <a:tc>
                  <a:txBody>
                    <a:bodyPr/>
                    <a:lstStyle/>
                    <a:p>
                      <a:pPr algn="l" fontAlgn="b"/>
                      <a:r>
                        <a:rPr lang="fr-FR" sz="1000" u="none" strike="noStrike" dirty="0">
                          <a:effectLst/>
                        </a:rPr>
                        <a:t>Filtre avec département- Les profils affichés ne sont pas les bons</a:t>
                      </a:r>
                      <a:endParaRPr lang="fr-FR" sz="1000" b="0" i="0" u="none" strike="noStrike" dirty="0">
                        <a:solidFill>
                          <a:srgbClr val="000000"/>
                        </a:solidFill>
                        <a:effectLst/>
                        <a:latin typeface="Arial" panose="020B0604020202020204" pitchFamily="34" charset="0"/>
                      </a:endParaRPr>
                    </a:p>
                  </a:txBody>
                  <a:tcPr marL="7077" marR="7077" marT="7077" marB="0" anchor="b"/>
                </a:tc>
                <a:tc>
                  <a:txBody>
                    <a:bodyPr/>
                    <a:lstStyle/>
                    <a:p>
                      <a:pPr algn="l" fontAlgn="b"/>
                      <a:r>
                        <a:rPr lang="fr-FR" sz="1000" b="0" i="0" u="none" strike="noStrike" dirty="0">
                          <a:solidFill>
                            <a:srgbClr val="000000"/>
                          </a:solidFill>
                          <a:effectLst/>
                          <a:latin typeface="+mn-lt"/>
                        </a:rPr>
                        <a:t>En cours -&gt; En attente</a:t>
                      </a:r>
                    </a:p>
                  </a:txBody>
                  <a:tcPr marL="7077" marR="7077" marT="7077" marB="0" anchor="b"/>
                </a:tc>
                <a:extLst>
                  <a:ext uri="{0D108BD9-81ED-4DB2-BD59-A6C34878D82A}">
                    <a16:rowId xmlns:a16="http://schemas.microsoft.com/office/drawing/2014/main" val="3835840268"/>
                  </a:ext>
                </a:extLst>
              </a:tr>
              <a:tr h="207081">
                <a:tc>
                  <a:txBody>
                    <a:bodyPr/>
                    <a:lstStyle/>
                    <a:p>
                      <a:pPr algn="l" fontAlgn="b"/>
                      <a:r>
                        <a:rPr lang="fr-FR" sz="1000" u="none" strike="noStrike" kern="1200" dirty="0">
                          <a:solidFill>
                            <a:schemeClr val="dk1"/>
                          </a:solidFill>
                          <a:effectLst/>
                          <a:latin typeface="+mn-lt"/>
                          <a:ea typeface="+mn-ea"/>
                          <a:cs typeface="+mn-cs"/>
                        </a:rPr>
                        <a:t>Incident</a:t>
                      </a:r>
                    </a:p>
                  </a:txBody>
                  <a:tcPr marL="7077" marR="7077" marT="7077" marB="0" anchor="b"/>
                </a:tc>
                <a:tc>
                  <a:txBody>
                    <a:bodyPr/>
                    <a:lstStyle/>
                    <a:p>
                      <a:pPr algn="l" fontAlgn="b"/>
                      <a:r>
                        <a:rPr lang="fr-FR" sz="1000" b="0" i="0" u="sng" strike="noStrike" dirty="0">
                          <a:solidFill>
                            <a:schemeClr val="tx1"/>
                          </a:solidFill>
                          <a:effectLst/>
                          <a:latin typeface="+mn-lt"/>
                        </a:rPr>
                        <a:t>SISIAO_RQM-10171</a:t>
                      </a:r>
                    </a:p>
                  </a:txBody>
                  <a:tcPr marL="7077" marR="7077" marT="7077" marB="0" anchor="b"/>
                </a:tc>
                <a:tc>
                  <a:txBody>
                    <a:bodyPr/>
                    <a:lstStyle/>
                    <a:p>
                      <a:pPr algn="l" fontAlgn="b"/>
                      <a:r>
                        <a:rPr lang="fr-FR" sz="1000" b="0" i="0" u="none" strike="noStrike" dirty="0">
                          <a:solidFill>
                            <a:srgbClr val="000000"/>
                          </a:solidFill>
                          <a:effectLst/>
                          <a:latin typeface="+mn-lt"/>
                        </a:rPr>
                        <a:t>Echec de synchronisation Delta</a:t>
                      </a:r>
                    </a:p>
                  </a:txBody>
                  <a:tcPr marL="7077" marR="7077" marT="7077" marB="0" anchor="b"/>
                </a:tc>
                <a:tc>
                  <a:txBody>
                    <a:bodyPr/>
                    <a:lstStyle/>
                    <a:p>
                      <a:pPr algn="l" fontAlgn="b"/>
                      <a:r>
                        <a:rPr lang="fr-FR" sz="1000" b="0" i="0" u="none" strike="noStrike" dirty="0">
                          <a:solidFill>
                            <a:srgbClr val="000000"/>
                          </a:solidFill>
                          <a:effectLst/>
                          <a:latin typeface="+mn-lt"/>
                        </a:rPr>
                        <a:t>Priorisé -&gt; En cours</a:t>
                      </a:r>
                    </a:p>
                  </a:txBody>
                  <a:tcPr marL="7077" marR="7077" marT="7077" marB="0" anchor="b"/>
                </a:tc>
                <a:extLst>
                  <a:ext uri="{0D108BD9-81ED-4DB2-BD59-A6C34878D82A}">
                    <a16:rowId xmlns:a16="http://schemas.microsoft.com/office/drawing/2014/main" val="3408464950"/>
                  </a:ext>
                </a:extLst>
              </a:tr>
              <a:tr h="246437">
                <a:tc>
                  <a:txBody>
                    <a:bodyPr/>
                    <a:lstStyle/>
                    <a:p>
                      <a:pPr algn="l" fontAlgn="b"/>
                      <a:r>
                        <a:rPr lang="fr-FR" sz="1000" u="none" strike="noStrike" dirty="0">
                          <a:effectLst/>
                        </a:rPr>
                        <a:t>Intervention</a:t>
                      </a:r>
                      <a:endParaRPr lang="fr-FR" sz="1000" b="0" i="0" u="none" strike="noStrike" dirty="0">
                        <a:solidFill>
                          <a:srgbClr val="000000"/>
                        </a:solidFill>
                        <a:effectLst/>
                        <a:latin typeface="Arial" panose="020B0604020202020204" pitchFamily="34" charset="0"/>
                      </a:endParaRPr>
                    </a:p>
                  </a:txBody>
                  <a:tcPr marL="7077" marR="7077" marT="7077" marB="0" anchor="b"/>
                </a:tc>
                <a:tc>
                  <a:txBody>
                    <a:bodyPr/>
                    <a:lstStyle/>
                    <a:p>
                      <a:pPr algn="l" fontAlgn="b"/>
                      <a:r>
                        <a:rPr lang="fr-FR" sz="1000" u="sng" strike="noStrike" dirty="0">
                          <a:effectLst/>
                          <a:hlinkClick r:id="rId12"/>
                        </a:rPr>
                        <a:t>SISIAO_RQM-10103</a:t>
                      </a:r>
                      <a:endParaRPr lang="fr-FR" sz="1000" b="0" i="0" u="sng" strike="noStrike" dirty="0">
                        <a:solidFill>
                          <a:srgbClr val="0000FF"/>
                        </a:solidFill>
                        <a:effectLst/>
                        <a:latin typeface="Arial" panose="020B0604020202020204" pitchFamily="34" charset="0"/>
                      </a:endParaRPr>
                    </a:p>
                  </a:txBody>
                  <a:tcPr marL="7077" marR="7077" marT="7077" marB="0" anchor="b"/>
                </a:tc>
                <a:tc>
                  <a:txBody>
                    <a:bodyPr/>
                    <a:lstStyle/>
                    <a:p>
                      <a:pPr algn="l" fontAlgn="b"/>
                      <a:r>
                        <a:rPr lang="fr-FR" sz="1000" u="none" strike="noStrike" dirty="0">
                          <a:effectLst/>
                        </a:rPr>
                        <a:t>Reprise des inscriptions sur liste d'attente avec une date de désinscription et type de désinscription à tort</a:t>
                      </a:r>
                      <a:endParaRPr lang="fr-FR" sz="1000" b="0" i="0" u="none" strike="noStrike" dirty="0">
                        <a:solidFill>
                          <a:srgbClr val="000000"/>
                        </a:solidFill>
                        <a:effectLst/>
                        <a:latin typeface="Arial" panose="020B0604020202020204" pitchFamily="34" charset="0"/>
                      </a:endParaRPr>
                    </a:p>
                  </a:txBody>
                  <a:tcPr marL="7077" marR="7077" marT="7077" marB="0" anchor="b"/>
                </a:tc>
                <a:tc>
                  <a:txBody>
                    <a:bodyPr/>
                    <a:lstStyle/>
                    <a:p>
                      <a:pPr algn="l" fontAlgn="b"/>
                      <a:r>
                        <a:rPr lang="fr-FR" sz="1000" b="0" i="0" u="none" strike="noStrike" dirty="0">
                          <a:solidFill>
                            <a:srgbClr val="000000"/>
                          </a:solidFill>
                          <a:effectLst/>
                          <a:latin typeface="+mn-lt"/>
                        </a:rPr>
                        <a:t>En cours -&gt; Terminé</a:t>
                      </a:r>
                    </a:p>
                  </a:txBody>
                  <a:tcPr marL="7077" marR="7077" marT="7077" marB="0" anchor="b"/>
                </a:tc>
                <a:extLst>
                  <a:ext uri="{0D108BD9-81ED-4DB2-BD59-A6C34878D82A}">
                    <a16:rowId xmlns:a16="http://schemas.microsoft.com/office/drawing/2014/main" val="587035799"/>
                  </a:ext>
                </a:extLst>
              </a:tr>
              <a:tr h="136337">
                <a:tc>
                  <a:txBody>
                    <a:bodyPr/>
                    <a:lstStyle/>
                    <a:p>
                      <a:pPr algn="l" fontAlgn="b"/>
                      <a:r>
                        <a:rPr lang="fr-FR" sz="1000" u="none" strike="noStrike">
                          <a:effectLst/>
                        </a:rPr>
                        <a:t>Incident</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algn="l" fontAlgn="b"/>
                      <a:r>
                        <a:rPr lang="fr-FR" sz="1000" u="sng" strike="noStrike">
                          <a:effectLst/>
                          <a:hlinkClick r:id="rId13"/>
                        </a:rPr>
                        <a:t>SISIAO_RQM-10098</a:t>
                      </a:r>
                      <a:endParaRPr lang="fr-FR" sz="1000" b="0" i="0" u="sng" strike="noStrike">
                        <a:solidFill>
                          <a:srgbClr val="0000FF"/>
                        </a:solidFill>
                        <a:effectLst/>
                        <a:latin typeface="Arial" panose="020B0604020202020204" pitchFamily="34" charset="0"/>
                      </a:endParaRPr>
                    </a:p>
                  </a:txBody>
                  <a:tcPr marL="7077" marR="7077" marT="7077" marB="0" anchor="b"/>
                </a:tc>
                <a:tc>
                  <a:txBody>
                    <a:bodyPr/>
                    <a:lstStyle/>
                    <a:p>
                      <a:pPr algn="l" fontAlgn="b"/>
                      <a:r>
                        <a:rPr lang="fr-FR" sz="1000" u="none" strike="noStrike">
                          <a:effectLst/>
                        </a:rPr>
                        <a:t>Identifiant incorrect dans l'export d'une liste d'attente</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marL="0" marR="0" lvl="0" indent="0" algn="l" defTabSz="1219170" rtl="0" eaLnBrk="1" fontAlgn="b" latinLnBrk="0" hangingPunct="1">
                        <a:lnSpc>
                          <a:spcPct val="100000"/>
                        </a:lnSpc>
                        <a:spcBef>
                          <a:spcPts val="0"/>
                        </a:spcBef>
                        <a:spcAft>
                          <a:spcPts val="0"/>
                        </a:spcAft>
                        <a:buClrTx/>
                        <a:buSzTx/>
                        <a:buFontTx/>
                        <a:buNone/>
                        <a:tabLst/>
                        <a:defRPr/>
                      </a:pPr>
                      <a:r>
                        <a:rPr lang="fr-FR" sz="1000" b="0" i="0" u="none" strike="noStrike" dirty="0">
                          <a:solidFill>
                            <a:srgbClr val="000000"/>
                          </a:solidFill>
                          <a:effectLst/>
                          <a:latin typeface="+mn-lt"/>
                        </a:rPr>
                        <a:t>En cours -&gt; A déployer</a:t>
                      </a:r>
                    </a:p>
                  </a:txBody>
                  <a:tcPr marL="7077" marR="7077" marT="7077" marB="0" anchor="b"/>
                </a:tc>
                <a:extLst>
                  <a:ext uri="{0D108BD9-81ED-4DB2-BD59-A6C34878D82A}">
                    <a16:rowId xmlns:a16="http://schemas.microsoft.com/office/drawing/2014/main" val="75500000"/>
                  </a:ext>
                </a:extLst>
              </a:tr>
              <a:tr h="136337">
                <a:tc>
                  <a:txBody>
                    <a:bodyPr/>
                    <a:lstStyle/>
                    <a:p>
                      <a:pPr algn="l" fontAlgn="b"/>
                      <a:r>
                        <a:rPr lang="fr-FR" sz="1000" u="none" strike="noStrike">
                          <a:effectLst/>
                        </a:rPr>
                        <a:t>Evolution</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algn="l" fontAlgn="b"/>
                      <a:r>
                        <a:rPr lang="fr-FR" sz="1000" u="sng" strike="noStrike">
                          <a:effectLst/>
                          <a:hlinkClick r:id="rId14"/>
                        </a:rPr>
                        <a:t>SISIAO_RQM-10012</a:t>
                      </a:r>
                      <a:endParaRPr lang="fr-FR" sz="1000" b="0" i="0" u="sng" strike="noStrike">
                        <a:solidFill>
                          <a:srgbClr val="0000FF"/>
                        </a:solidFill>
                        <a:effectLst/>
                        <a:latin typeface="Arial" panose="020B0604020202020204" pitchFamily="34" charset="0"/>
                      </a:endParaRPr>
                    </a:p>
                  </a:txBody>
                  <a:tcPr marL="7077" marR="7077" marT="7077" marB="0" anchor="b"/>
                </a:tc>
                <a:tc>
                  <a:txBody>
                    <a:bodyPr/>
                    <a:lstStyle/>
                    <a:p>
                      <a:pPr algn="l" fontAlgn="b"/>
                      <a:r>
                        <a:rPr lang="fr-FR" sz="1000" u="none" strike="noStrike">
                          <a:effectLst/>
                        </a:rPr>
                        <a:t>Retour de la demande à sa structure d'origine après le refus d'un transfert</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algn="l" fontAlgn="b"/>
                      <a:r>
                        <a:rPr lang="fr-FR" sz="1000" b="0" i="0" u="none" strike="noStrike" dirty="0">
                          <a:solidFill>
                            <a:srgbClr val="000000"/>
                          </a:solidFill>
                          <a:effectLst/>
                          <a:latin typeface="+mn-lt"/>
                        </a:rPr>
                        <a:t>En cours -&gt; A déployer</a:t>
                      </a:r>
                    </a:p>
                  </a:txBody>
                  <a:tcPr marL="7077" marR="7077" marT="7077" marB="0" anchor="b"/>
                </a:tc>
                <a:extLst>
                  <a:ext uri="{0D108BD9-81ED-4DB2-BD59-A6C34878D82A}">
                    <a16:rowId xmlns:a16="http://schemas.microsoft.com/office/drawing/2014/main" val="618257556"/>
                  </a:ext>
                </a:extLst>
              </a:tr>
            </a:tbl>
          </a:graphicData>
        </a:graphic>
      </p:graphicFrame>
    </p:spTree>
    <p:extLst>
      <p:ext uri="{BB962C8B-B14F-4D97-AF65-F5344CB8AC3E}">
        <p14:creationId xmlns:p14="http://schemas.microsoft.com/office/powerpoint/2010/main" val="39724141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8F31F7-6626-65AA-D1B4-EFEB919B9C82}"/>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5A86719A-0392-0EC8-EF46-12EE3673B2AB}"/>
              </a:ext>
            </a:extLst>
          </p:cNvPr>
          <p:cNvSpPr>
            <a:spLocks noGrp="1"/>
          </p:cNvSpPr>
          <p:nvPr>
            <p:ph type="title"/>
          </p:nvPr>
        </p:nvSpPr>
        <p:spPr>
          <a:xfrm>
            <a:off x="480000" y="891740"/>
            <a:ext cx="11232000" cy="960000"/>
          </a:xfrm>
        </p:spPr>
        <p:txBody>
          <a:bodyPr/>
          <a:lstStyle/>
          <a:p>
            <a:r>
              <a:rPr lang="fr-FR" sz="2400" dirty="0">
                <a:solidFill>
                  <a:srgbClr val="000000"/>
                </a:solidFill>
              </a:rPr>
              <a:t>1. </a:t>
            </a:r>
            <a:r>
              <a:rPr lang="fr-FR" sz="2400" dirty="0"/>
              <a:t>Liste des sujets 4/4</a:t>
            </a:r>
            <a:endParaRPr lang="fr-FR" sz="1800" dirty="0">
              <a:solidFill>
                <a:srgbClr val="000000">
                  <a:lumMod val="75000"/>
                  <a:lumOff val="25000"/>
                </a:srgbClr>
              </a:solidFill>
            </a:endParaRPr>
          </a:p>
        </p:txBody>
      </p:sp>
      <p:sp>
        <p:nvSpPr>
          <p:cNvPr id="4" name="Espace réservé du pied de page 3">
            <a:extLst>
              <a:ext uri="{FF2B5EF4-FFF2-40B4-BE49-F238E27FC236}">
                <a16:creationId xmlns:a16="http://schemas.microsoft.com/office/drawing/2014/main" id="{31ABFFE3-163F-1E98-19B8-41729CBDD74D}"/>
              </a:ext>
            </a:extLst>
          </p:cNvPr>
          <p:cNvSpPr>
            <a:spLocks noGrp="1"/>
          </p:cNvSpPr>
          <p:nvPr>
            <p:ph type="ftr" sz="quarter" idx="12"/>
          </p:nvPr>
        </p:nvSpPr>
        <p:spPr/>
        <p:txBody>
          <a:bodyPr/>
          <a:lstStyle/>
          <a:p>
            <a:r>
              <a:rPr lang="fr-FR" dirty="0"/>
              <a:t>Délégation interministérielle à l’hébergement et à l’accès au logement</a:t>
            </a:r>
          </a:p>
        </p:txBody>
      </p:sp>
      <p:sp>
        <p:nvSpPr>
          <p:cNvPr id="6" name="Rectangle 5">
            <a:extLst>
              <a:ext uri="{FF2B5EF4-FFF2-40B4-BE49-F238E27FC236}">
                <a16:creationId xmlns:a16="http://schemas.microsoft.com/office/drawing/2014/main" id="{45AECB53-62FC-1250-BA35-EBDE00F4456E}"/>
              </a:ext>
            </a:extLst>
          </p:cNvPr>
          <p:cNvSpPr/>
          <p:nvPr/>
        </p:nvSpPr>
        <p:spPr>
          <a:xfrm>
            <a:off x="469111" y="1341414"/>
            <a:ext cx="11056655" cy="312822"/>
          </a:xfrm>
          <a:prstGeom prst="rect">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fr-FR" sz="1600" b="1" dirty="0">
                <a:solidFill>
                  <a:schemeClr val="tx1"/>
                </a:solidFill>
              </a:rPr>
              <a:t>Sujets</a:t>
            </a:r>
          </a:p>
          <a:p>
            <a:endParaRPr lang="fr-FR" sz="1600" dirty="0">
              <a:solidFill>
                <a:schemeClr val="tx1"/>
              </a:solidFill>
            </a:endParaRPr>
          </a:p>
          <a:p>
            <a:endParaRPr lang="fr-FR" sz="1600" dirty="0">
              <a:solidFill>
                <a:schemeClr val="tx1"/>
              </a:solidFill>
            </a:endParaRPr>
          </a:p>
        </p:txBody>
      </p:sp>
      <p:sp>
        <p:nvSpPr>
          <p:cNvPr id="5" name="Espace réservé de la date 2">
            <a:extLst>
              <a:ext uri="{FF2B5EF4-FFF2-40B4-BE49-F238E27FC236}">
                <a16:creationId xmlns:a16="http://schemas.microsoft.com/office/drawing/2014/main" id="{A3055D7C-A407-9458-9C51-6A680BB6950A}"/>
              </a:ext>
            </a:extLst>
          </p:cNvPr>
          <p:cNvSpPr>
            <a:spLocks noGrp="1"/>
          </p:cNvSpPr>
          <p:nvPr>
            <p:ph type="dt" sz="half" idx="11"/>
          </p:nvPr>
        </p:nvSpPr>
        <p:spPr>
          <a:xfrm>
            <a:off x="10152000" y="6378000"/>
            <a:ext cx="1560000" cy="480000"/>
          </a:xfrm>
        </p:spPr>
        <p:txBody>
          <a:bodyPr/>
          <a:lstStyle/>
          <a:p>
            <a:pPr algn="r"/>
            <a:fld id="{643A3B15-A2FC-4FB9-AD3A-A94576E8B51C}" type="datetime1">
              <a:rPr lang="fr-FR" cap="all" smtClean="0"/>
              <a:t>26/09/2025</a:t>
            </a:fld>
            <a:endParaRPr lang="fr-FR" cap="all" dirty="0"/>
          </a:p>
        </p:txBody>
      </p:sp>
      <p:graphicFrame>
        <p:nvGraphicFramePr>
          <p:cNvPr id="7" name="Tableau 6">
            <a:extLst>
              <a:ext uri="{FF2B5EF4-FFF2-40B4-BE49-F238E27FC236}">
                <a16:creationId xmlns:a16="http://schemas.microsoft.com/office/drawing/2014/main" id="{C15410C7-B86A-9BE7-3AC0-00ED3619B759}"/>
              </a:ext>
            </a:extLst>
          </p:cNvPr>
          <p:cNvGraphicFramePr>
            <a:graphicFrameLocks noGrp="1"/>
          </p:cNvGraphicFramePr>
          <p:nvPr>
            <p:extLst>
              <p:ext uri="{D42A27DB-BD31-4B8C-83A1-F6EECF244321}">
                <p14:modId xmlns:p14="http://schemas.microsoft.com/office/powerpoint/2010/main" val="161131201"/>
              </p:ext>
            </p:extLst>
          </p:nvPr>
        </p:nvGraphicFramePr>
        <p:xfrm>
          <a:off x="480000" y="1710369"/>
          <a:ext cx="11232000" cy="4782010"/>
        </p:xfrm>
        <a:graphic>
          <a:graphicData uri="http://schemas.openxmlformats.org/drawingml/2006/table">
            <a:tbl>
              <a:tblPr firstRow="1">
                <a:tableStyleId>{5C22544A-7EE6-4342-B048-85BDC9FD1C3A}</a:tableStyleId>
              </a:tblPr>
              <a:tblGrid>
                <a:gridCol w="802535">
                  <a:extLst>
                    <a:ext uri="{9D8B030D-6E8A-4147-A177-3AD203B41FA5}">
                      <a16:colId xmlns:a16="http://schemas.microsoft.com/office/drawing/2014/main" val="1083242328"/>
                    </a:ext>
                  </a:extLst>
                </a:gridCol>
                <a:gridCol w="1273379">
                  <a:extLst>
                    <a:ext uri="{9D8B030D-6E8A-4147-A177-3AD203B41FA5}">
                      <a16:colId xmlns:a16="http://schemas.microsoft.com/office/drawing/2014/main" val="2517943863"/>
                    </a:ext>
                  </a:extLst>
                </a:gridCol>
                <a:gridCol w="7376924">
                  <a:extLst>
                    <a:ext uri="{9D8B030D-6E8A-4147-A177-3AD203B41FA5}">
                      <a16:colId xmlns:a16="http://schemas.microsoft.com/office/drawing/2014/main" val="1072609696"/>
                    </a:ext>
                  </a:extLst>
                </a:gridCol>
                <a:gridCol w="1779162">
                  <a:extLst>
                    <a:ext uri="{9D8B030D-6E8A-4147-A177-3AD203B41FA5}">
                      <a16:colId xmlns:a16="http://schemas.microsoft.com/office/drawing/2014/main" val="3605248173"/>
                    </a:ext>
                  </a:extLst>
                </a:gridCol>
              </a:tblGrid>
              <a:tr h="262949">
                <a:tc>
                  <a:txBody>
                    <a:bodyPr/>
                    <a:lstStyle/>
                    <a:p>
                      <a:pPr algn="l" fontAlgn="b"/>
                      <a:r>
                        <a:rPr lang="fr-FR" sz="1000" u="none" strike="noStrike" dirty="0">
                          <a:effectLst/>
                        </a:rPr>
                        <a:t>Type de ticket</a:t>
                      </a:r>
                      <a:endParaRPr lang="fr-FR" sz="1000" b="0" i="0" u="none" strike="noStrike" dirty="0">
                        <a:solidFill>
                          <a:srgbClr val="000000"/>
                        </a:solidFill>
                        <a:effectLst/>
                        <a:latin typeface="Arial" panose="020B0604020202020204" pitchFamily="34" charset="0"/>
                      </a:endParaRPr>
                    </a:p>
                  </a:txBody>
                  <a:tcPr marL="7077" marR="7077" marT="7077" marB="0" anchor="b"/>
                </a:tc>
                <a:tc>
                  <a:txBody>
                    <a:bodyPr/>
                    <a:lstStyle/>
                    <a:p>
                      <a:pPr algn="l" fontAlgn="b"/>
                      <a:r>
                        <a:rPr lang="fr-FR" sz="1000" u="none" strike="noStrike">
                          <a:effectLst/>
                        </a:rPr>
                        <a:t>Clé</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algn="l" fontAlgn="b"/>
                      <a:r>
                        <a:rPr lang="fr-FR" sz="1000" u="none" strike="noStrike" dirty="0">
                          <a:effectLst/>
                        </a:rPr>
                        <a:t>Résumé</a:t>
                      </a:r>
                      <a:endParaRPr lang="fr-FR" sz="1000" b="0" i="0" u="none" strike="noStrike" dirty="0">
                        <a:solidFill>
                          <a:srgbClr val="000000"/>
                        </a:solidFill>
                        <a:effectLst/>
                        <a:latin typeface="Arial" panose="020B0604020202020204" pitchFamily="34" charset="0"/>
                      </a:endParaRPr>
                    </a:p>
                  </a:txBody>
                  <a:tcPr marL="7077" marR="7077" marT="7077" marB="0" anchor="b"/>
                </a:tc>
                <a:tc>
                  <a:txBody>
                    <a:bodyPr/>
                    <a:lstStyle/>
                    <a:p>
                      <a:pPr algn="l" fontAlgn="b"/>
                      <a:r>
                        <a:rPr lang="fr-FR" sz="1000" b="1" i="0" u="none" strike="noStrike">
                          <a:solidFill>
                            <a:schemeClr val="bg1"/>
                          </a:solidFill>
                          <a:effectLst/>
                          <a:latin typeface="+mn-lt"/>
                        </a:rPr>
                        <a:t>Statut</a:t>
                      </a:r>
                      <a:endParaRPr lang="fr-FR" sz="1000" b="1" i="0" u="none" strike="noStrike" dirty="0">
                        <a:solidFill>
                          <a:schemeClr val="bg1"/>
                        </a:solidFill>
                        <a:effectLst/>
                        <a:latin typeface="+mn-lt"/>
                      </a:endParaRPr>
                    </a:p>
                  </a:txBody>
                  <a:tcPr marL="7077" marR="7077" marT="7077" marB="0" anchor="b"/>
                </a:tc>
                <a:extLst>
                  <a:ext uri="{0D108BD9-81ED-4DB2-BD59-A6C34878D82A}">
                    <a16:rowId xmlns:a16="http://schemas.microsoft.com/office/drawing/2014/main" val="1693467115"/>
                  </a:ext>
                </a:extLst>
              </a:tr>
              <a:tr h="262949">
                <a:tc>
                  <a:txBody>
                    <a:bodyPr/>
                    <a:lstStyle/>
                    <a:p>
                      <a:pPr algn="l" fontAlgn="b"/>
                      <a:r>
                        <a:rPr lang="fr-FR" sz="1000" u="none" strike="noStrike" dirty="0">
                          <a:effectLst/>
                        </a:rPr>
                        <a:t>Evolution</a:t>
                      </a:r>
                      <a:endParaRPr lang="fr-FR" sz="1000" b="0" i="0" u="none" strike="noStrike" dirty="0">
                        <a:solidFill>
                          <a:srgbClr val="000000"/>
                        </a:solidFill>
                        <a:effectLst/>
                        <a:latin typeface="Arial" panose="020B0604020202020204" pitchFamily="34" charset="0"/>
                      </a:endParaRPr>
                    </a:p>
                  </a:txBody>
                  <a:tcPr marL="7077" marR="7077" marT="7077" marB="0" anchor="b"/>
                </a:tc>
                <a:tc>
                  <a:txBody>
                    <a:bodyPr/>
                    <a:lstStyle/>
                    <a:p>
                      <a:pPr algn="l" fontAlgn="b"/>
                      <a:r>
                        <a:rPr lang="fr-FR" sz="1000" u="sng" strike="noStrike">
                          <a:effectLst/>
                          <a:hlinkClick r:id="rId2"/>
                        </a:rPr>
                        <a:t>SISIAO_RQM-9996</a:t>
                      </a:r>
                      <a:endParaRPr lang="fr-FR" sz="1000" b="0" i="0" u="sng" strike="noStrike">
                        <a:solidFill>
                          <a:srgbClr val="0000FF"/>
                        </a:solidFill>
                        <a:effectLst/>
                        <a:latin typeface="Arial" panose="020B0604020202020204" pitchFamily="34" charset="0"/>
                      </a:endParaRPr>
                    </a:p>
                  </a:txBody>
                  <a:tcPr marL="7077" marR="7077" marT="7077" marB="0" anchor="b"/>
                </a:tc>
                <a:tc>
                  <a:txBody>
                    <a:bodyPr/>
                    <a:lstStyle/>
                    <a:p>
                      <a:pPr algn="l" fontAlgn="b"/>
                      <a:r>
                        <a:rPr lang="fr-FR" sz="1000" u="none" strike="noStrike">
                          <a:effectLst/>
                        </a:rPr>
                        <a:t>DELTA - Restituer la demande de prolongation Delta dans l'historique des demandes 115</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algn="l" fontAlgn="b"/>
                      <a:r>
                        <a:rPr lang="fr-FR" sz="1000" b="0" i="0" u="none" strike="noStrike">
                          <a:solidFill>
                            <a:srgbClr val="000000"/>
                          </a:solidFill>
                          <a:effectLst/>
                          <a:latin typeface="+mn-lt"/>
                        </a:rPr>
                        <a:t>En attente</a:t>
                      </a:r>
                      <a:endParaRPr lang="fr-FR" sz="1000" b="0" i="0" u="none" strike="noStrike" dirty="0">
                        <a:solidFill>
                          <a:srgbClr val="000000"/>
                        </a:solidFill>
                        <a:effectLst/>
                        <a:latin typeface="+mn-lt"/>
                      </a:endParaRPr>
                    </a:p>
                  </a:txBody>
                  <a:tcPr marL="7077" marR="7077" marT="7077" marB="0" anchor="b"/>
                </a:tc>
                <a:extLst>
                  <a:ext uri="{0D108BD9-81ED-4DB2-BD59-A6C34878D82A}">
                    <a16:rowId xmlns:a16="http://schemas.microsoft.com/office/drawing/2014/main" val="2164044268"/>
                  </a:ext>
                </a:extLst>
              </a:tr>
              <a:tr h="262949">
                <a:tc>
                  <a:txBody>
                    <a:bodyPr/>
                    <a:lstStyle/>
                    <a:p>
                      <a:pPr algn="l" fontAlgn="b"/>
                      <a:r>
                        <a:rPr lang="fr-FR" sz="1000" u="none" strike="noStrike">
                          <a:effectLst/>
                        </a:rPr>
                        <a:t>Assistance</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algn="l" fontAlgn="b"/>
                      <a:r>
                        <a:rPr lang="fr-FR" sz="1000" u="sng" strike="noStrike" dirty="0">
                          <a:effectLst/>
                          <a:hlinkClick r:id="rId3"/>
                        </a:rPr>
                        <a:t>SISIAO_RQM-9930</a:t>
                      </a:r>
                      <a:endParaRPr lang="fr-FR" sz="1000" b="0" i="0" u="sng" strike="noStrike" dirty="0">
                        <a:solidFill>
                          <a:srgbClr val="0000FF"/>
                        </a:solidFill>
                        <a:effectLst/>
                        <a:latin typeface="Arial" panose="020B0604020202020204" pitchFamily="34" charset="0"/>
                      </a:endParaRPr>
                    </a:p>
                  </a:txBody>
                  <a:tcPr marL="7077" marR="7077" marT="7077" marB="0" anchor="b"/>
                </a:tc>
                <a:tc>
                  <a:txBody>
                    <a:bodyPr/>
                    <a:lstStyle/>
                    <a:p>
                      <a:pPr algn="l" fontAlgn="b"/>
                      <a:r>
                        <a:rPr lang="fr-FR" sz="1000" u="none" strike="noStrike" dirty="0">
                          <a:effectLst/>
                        </a:rPr>
                        <a:t>Export utilisateurs en masse ko</a:t>
                      </a:r>
                      <a:endParaRPr lang="fr-FR" sz="1000" b="0" i="0" u="none" strike="noStrike" dirty="0">
                        <a:solidFill>
                          <a:srgbClr val="000000"/>
                        </a:solidFill>
                        <a:effectLst/>
                        <a:latin typeface="Arial" panose="020B0604020202020204" pitchFamily="34" charset="0"/>
                      </a:endParaRPr>
                    </a:p>
                  </a:txBody>
                  <a:tcPr marL="7077" marR="7077" marT="7077" marB="0" anchor="b"/>
                </a:tc>
                <a:tc>
                  <a:txBody>
                    <a:bodyPr/>
                    <a:lstStyle/>
                    <a:p>
                      <a:pPr algn="l" fontAlgn="b"/>
                      <a:r>
                        <a:rPr lang="fr-FR" sz="1000" b="0" i="0" u="none" strike="noStrike" dirty="0">
                          <a:solidFill>
                            <a:srgbClr val="000000"/>
                          </a:solidFill>
                          <a:effectLst/>
                          <a:latin typeface="+mn-lt"/>
                        </a:rPr>
                        <a:t>En cours -&gt; Repris dans 8236</a:t>
                      </a:r>
                    </a:p>
                  </a:txBody>
                  <a:tcPr marL="7077" marR="7077" marT="7077" marB="0" anchor="b"/>
                </a:tc>
                <a:extLst>
                  <a:ext uri="{0D108BD9-81ED-4DB2-BD59-A6C34878D82A}">
                    <a16:rowId xmlns:a16="http://schemas.microsoft.com/office/drawing/2014/main" val="2230771072"/>
                  </a:ext>
                </a:extLst>
              </a:tr>
              <a:tr h="262949">
                <a:tc>
                  <a:txBody>
                    <a:bodyPr/>
                    <a:lstStyle/>
                    <a:p>
                      <a:pPr algn="l" fontAlgn="b"/>
                      <a:r>
                        <a:rPr lang="fr-FR" sz="1000" u="none" strike="noStrike">
                          <a:effectLst/>
                        </a:rPr>
                        <a:t>Incident</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algn="l" fontAlgn="b"/>
                      <a:r>
                        <a:rPr lang="fr-FR" sz="1000" u="sng" strike="noStrike">
                          <a:effectLst/>
                          <a:hlinkClick r:id="rId4"/>
                        </a:rPr>
                        <a:t>SISIAO_RQM-9705</a:t>
                      </a:r>
                      <a:endParaRPr lang="fr-FR" sz="1000" b="0" i="0" u="sng" strike="noStrike">
                        <a:solidFill>
                          <a:srgbClr val="0000FF"/>
                        </a:solidFill>
                        <a:effectLst/>
                        <a:latin typeface="Arial" panose="020B0604020202020204" pitchFamily="34" charset="0"/>
                      </a:endParaRPr>
                    </a:p>
                  </a:txBody>
                  <a:tcPr marL="7077" marR="7077" marT="7077" marB="0" anchor="b"/>
                </a:tc>
                <a:tc>
                  <a:txBody>
                    <a:bodyPr/>
                    <a:lstStyle/>
                    <a:p>
                      <a:pPr algn="l" fontAlgn="b"/>
                      <a:r>
                        <a:rPr lang="fr-FR" sz="1000" u="none" strike="noStrike" dirty="0">
                          <a:effectLst/>
                        </a:rPr>
                        <a:t>Export des personnes orientées KO</a:t>
                      </a:r>
                      <a:endParaRPr lang="fr-FR" sz="1000" b="0" i="0" u="none" strike="noStrike" dirty="0">
                        <a:solidFill>
                          <a:srgbClr val="000000"/>
                        </a:solidFill>
                        <a:effectLst/>
                        <a:latin typeface="Arial" panose="020B0604020202020204" pitchFamily="34" charset="0"/>
                      </a:endParaRPr>
                    </a:p>
                  </a:txBody>
                  <a:tcPr marL="7077" marR="7077" marT="7077" marB="0" anchor="b"/>
                </a:tc>
                <a:tc>
                  <a:txBody>
                    <a:bodyPr/>
                    <a:lstStyle/>
                    <a:p>
                      <a:pPr marL="0" marR="0" lvl="0" indent="0" algn="l" defTabSz="1219170" rtl="0" eaLnBrk="1" fontAlgn="b" latinLnBrk="0" hangingPunct="1">
                        <a:lnSpc>
                          <a:spcPct val="100000"/>
                        </a:lnSpc>
                        <a:spcBef>
                          <a:spcPts val="0"/>
                        </a:spcBef>
                        <a:spcAft>
                          <a:spcPts val="0"/>
                        </a:spcAft>
                        <a:buClrTx/>
                        <a:buSzTx/>
                        <a:buFontTx/>
                        <a:buNone/>
                        <a:tabLst/>
                        <a:defRPr/>
                      </a:pPr>
                      <a:r>
                        <a:rPr lang="fr-FR" sz="1000" b="0" i="0" u="none" strike="noStrike" dirty="0">
                          <a:solidFill>
                            <a:srgbClr val="000000"/>
                          </a:solidFill>
                          <a:effectLst/>
                          <a:latin typeface="+mn-lt"/>
                        </a:rPr>
                        <a:t>En attente</a:t>
                      </a:r>
                    </a:p>
                  </a:txBody>
                  <a:tcPr marL="7077" marR="7077" marT="7077" marB="0" anchor="b"/>
                </a:tc>
                <a:extLst>
                  <a:ext uri="{0D108BD9-81ED-4DB2-BD59-A6C34878D82A}">
                    <a16:rowId xmlns:a16="http://schemas.microsoft.com/office/drawing/2014/main" val="675522502"/>
                  </a:ext>
                </a:extLst>
              </a:tr>
              <a:tr h="262949">
                <a:tc>
                  <a:txBody>
                    <a:bodyPr/>
                    <a:lstStyle/>
                    <a:p>
                      <a:pPr algn="l" fontAlgn="b"/>
                      <a:r>
                        <a:rPr lang="fr-FR" sz="1000" u="none" strike="noStrike" kern="1200" dirty="0">
                          <a:solidFill>
                            <a:schemeClr val="dk1"/>
                          </a:solidFill>
                          <a:effectLst/>
                          <a:latin typeface="+mn-lt"/>
                          <a:ea typeface="+mn-ea"/>
                          <a:cs typeface="+mn-cs"/>
                        </a:rPr>
                        <a:t>Evolution</a:t>
                      </a:r>
                    </a:p>
                  </a:txBody>
                  <a:tcPr marL="7077" marR="7077" marT="7077" marB="0" anchor="b"/>
                </a:tc>
                <a:tc>
                  <a:txBody>
                    <a:bodyPr/>
                    <a:lstStyle/>
                    <a:p>
                      <a:pPr algn="l" fontAlgn="b"/>
                      <a:r>
                        <a:rPr lang="fr-FR" sz="1000" b="0" i="0" u="sng" strike="noStrike" dirty="0">
                          <a:solidFill>
                            <a:schemeClr val="tx1"/>
                          </a:solidFill>
                          <a:effectLst/>
                          <a:latin typeface="+mn-lt"/>
                        </a:rPr>
                        <a:t>SISIAO_RQM-9451</a:t>
                      </a:r>
                    </a:p>
                  </a:txBody>
                  <a:tcPr marL="7077" marR="7077" marT="7077" marB="0" anchor="b"/>
                </a:tc>
                <a:tc>
                  <a:txBody>
                    <a:bodyPr/>
                    <a:lstStyle/>
                    <a:p>
                      <a:pPr algn="l" fontAlgn="b"/>
                      <a:r>
                        <a:rPr lang="fr-FR" sz="1000" b="0" i="0" u="none" strike="noStrike" dirty="0">
                          <a:solidFill>
                            <a:srgbClr val="000000"/>
                          </a:solidFill>
                          <a:effectLst/>
                          <a:latin typeface="+mn-lt"/>
                        </a:rPr>
                        <a:t>Rechercher une personne et ménage sur la base du département des demandes associées aux personnes</a:t>
                      </a:r>
                    </a:p>
                  </a:txBody>
                  <a:tcPr marL="7077" marR="7077" marT="7077" marB="0" anchor="b"/>
                </a:tc>
                <a:tc>
                  <a:txBody>
                    <a:bodyPr/>
                    <a:lstStyle/>
                    <a:p>
                      <a:pPr algn="l" fontAlgn="b"/>
                      <a:r>
                        <a:rPr lang="fr-FR" sz="1000" b="0" i="0" u="none" strike="noStrike" dirty="0">
                          <a:solidFill>
                            <a:srgbClr val="000000"/>
                          </a:solidFill>
                          <a:effectLst/>
                          <a:latin typeface="+mn-lt"/>
                        </a:rPr>
                        <a:t>En attente</a:t>
                      </a:r>
                    </a:p>
                  </a:txBody>
                  <a:tcPr marL="7077" marR="7077" marT="7077" marB="0" anchor="b"/>
                </a:tc>
                <a:extLst>
                  <a:ext uri="{0D108BD9-81ED-4DB2-BD59-A6C34878D82A}">
                    <a16:rowId xmlns:a16="http://schemas.microsoft.com/office/drawing/2014/main" val="1864216296"/>
                  </a:ext>
                </a:extLst>
              </a:tr>
              <a:tr h="262949">
                <a:tc>
                  <a:txBody>
                    <a:bodyPr/>
                    <a:lstStyle/>
                    <a:p>
                      <a:pPr algn="l" fontAlgn="b"/>
                      <a:r>
                        <a:rPr lang="fr-FR" sz="1000" u="none" strike="noStrike" dirty="0">
                          <a:effectLst/>
                        </a:rPr>
                        <a:t>Evolution</a:t>
                      </a:r>
                      <a:endParaRPr lang="fr-FR" sz="1000" b="0" i="0" u="none" strike="noStrike" dirty="0">
                        <a:solidFill>
                          <a:srgbClr val="000000"/>
                        </a:solidFill>
                        <a:effectLst/>
                        <a:latin typeface="Arial" panose="020B0604020202020204" pitchFamily="34" charset="0"/>
                      </a:endParaRPr>
                    </a:p>
                  </a:txBody>
                  <a:tcPr marL="7077" marR="7077" marT="7077" marB="0" anchor="b"/>
                </a:tc>
                <a:tc>
                  <a:txBody>
                    <a:bodyPr/>
                    <a:lstStyle/>
                    <a:p>
                      <a:pPr algn="l" fontAlgn="b"/>
                      <a:r>
                        <a:rPr lang="fr-FR" sz="1000" u="sng" strike="noStrike" dirty="0">
                          <a:effectLst/>
                          <a:hlinkClick r:id="rId5"/>
                        </a:rPr>
                        <a:t>SISIAO_RQM-9325</a:t>
                      </a:r>
                      <a:endParaRPr lang="fr-FR" sz="1000" b="0" i="0" u="sng" strike="noStrike" dirty="0">
                        <a:solidFill>
                          <a:srgbClr val="0000FF"/>
                        </a:solidFill>
                        <a:effectLst/>
                        <a:latin typeface="Arial" panose="020B0604020202020204" pitchFamily="34" charset="0"/>
                      </a:endParaRPr>
                    </a:p>
                  </a:txBody>
                  <a:tcPr marL="7077" marR="7077" marT="7077" marB="0" anchor="b"/>
                </a:tc>
                <a:tc>
                  <a:txBody>
                    <a:bodyPr/>
                    <a:lstStyle/>
                    <a:p>
                      <a:pPr algn="l" fontAlgn="b"/>
                      <a:r>
                        <a:rPr lang="fr-FR" sz="1000" u="none" strike="noStrike" dirty="0">
                          <a:effectLst/>
                        </a:rPr>
                        <a:t>Limiter le lancement des extractions par API</a:t>
                      </a:r>
                      <a:endParaRPr lang="fr-FR" sz="1000" b="0" i="0" u="none" strike="noStrike" dirty="0">
                        <a:solidFill>
                          <a:srgbClr val="000000"/>
                        </a:solidFill>
                        <a:effectLst/>
                        <a:latin typeface="Arial" panose="020B0604020202020204" pitchFamily="34" charset="0"/>
                      </a:endParaRPr>
                    </a:p>
                  </a:txBody>
                  <a:tcPr marL="7077" marR="7077" marT="7077" marB="0" anchor="b"/>
                </a:tc>
                <a:tc>
                  <a:txBody>
                    <a:bodyPr/>
                    <a:lstStyle/>
                    <a:p>
                      <a:pPr algn="l" fontAlgn="b"/>
                      <a:r>
                        <a:rPr lang="fr-FR" sz="1000" b="0" i="0" u="none" strike="noStrike" dirty="0">
                          <a:solidFill>
                            <a:srgbClr val="000000"/>
                          </a:solidFill>
                          <a:effectLst/>
                          <a:latin typeface="+mn-lt"/>
                        </a:rPr>
                        <a:t>En attente</a:t>
                      </a:r>
                    </a:p>
                  </a:txBody>
                  <a:tcPr marL="7077" marR="7077" marT="7077" marB="0" anchor="b"/>
                </a:tc>
                <a:extLst>
                  <a:ext uri="{0D108BD9-81ED-4DB2-BD59-A6C34878D82A}">
                    <a16:rowId xmlns:a16="http://schemas.microsoft.com/office/drawing/2014/main" val="2956506291"/>
                  </a:ext>
                </a:extLst>
              </a:tr>
              <a:tr h="262949">
                <a:tc>
                  <a:txBody>
                    <a:bodyPr/>
                    <a:lstStyle/>
                    <a:p>
                      <a:pPr algn="l" fontAlgn="b"/>
                      <a:r>
                        <a:rPr lang="fr-FR" sz="1000" u="none" strike="noStrike">
                          <a:effectLst/>
                        </a:rPr>
                        <a:t>Evolution</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algn="l" fontAlgn="b"/>
                      <a:r>
                        <a:rPr lang="fr-FR" sz="1000" u="sng" strike="noStrike" dirty="0">
                          <a:effectLst/>
                          <a:hlinkClick r:id="rId6"/>
                        </a:rPr>
                        <a:t>SISIAO_RQM-9324</a:t>
                      </a:r>
                      <a:endParaRPr lang="fr-FR" sz="1000" b="0" i="0" u="sng" strike="noStrike" dirty="0">
                        <a:solidFill>
                          <a:srgbClr val="0000FF"/>
                        </a:solidFill>
                        <a:effectLst/>
                        <a:latin typeface="Arial" panose="020B0604020202020204" pitchFamily="34" charset="0"/>
                      </a:endParaRPr>
                    </a:p>
                  </a:txBody>
                  <a:tcPr marL="7077" marR="7077" marT="7077" marB="0" anchor="b"/>
                </a:tc>
                <a:tc>
                  <a:txBody>
                    <a:bodyPr/>
                    <a:lstStyle/>
                    <a:p>
                      <a:pPr algn="l" fontAlgn="b"/>
                      <a:r>
                        <a:rPr lang="fr-FR" sz="1000" u="none" strike="noStrike" dirty="0">
                          <a:effectLst/>
                        </a:rPr>
                        <a:t>Paramétrer une extraction automatique</a:t>
                      </a:r>
                      <a:endParaRPr lang="fr-FR" sz="1000" b="0" i="0" u="none" strike="noStrike" dirty="0">
                        <a:solidFill>
                          <a:srgbClr val="000000"/>
                        </a:solidFill>
                        <a:effectLst/>
                        <a:latin typeface="Arial" panose="020B0604020202020204" pitchFamily="34" charset="0"/>
                      </a:endParaRPr>
                    </a:p>
                  </a:txBody>
                  <a:tcPr marL="7077" marR="7077" marT="7077" marB="0" anchor="b"/>
                </a:tc>
                <a:tc>
                  <a:txBody>
                    <a:bodyPr/>
                    <a:lstStyle/>
                    <a:p>
                      <a:pPr algn="l" fontAlgn="b"/>
                      <a:r>
                        <a:rPr lang="fr-FR" sz="1000" b="0" i="0" u="none" strike="noStrike" dirty="0">
                          <a:solidFill>
                            <a:srgbClr val="000000"/>
                          </a:solidFill>
                          <a:effectLst/>
                          <a:latin typeface="+mn-lt"/>
                        </a:rPr>
                        <a:t>En attente</a:t>
                      </a:r>
                    </a:p>
                  </a:txBody>
                  <a:tcPr marL="7077" marR="7077" marT="7077" marB="0" anchor="b"/>
                </a:tc>
                <a:extLst>
                  <a:ext uri="{0D108BD9-81ED-4DB2-BD59-A6C34878D82A}">
                    <a16:rowId xmlns:a16="http://schemas.microsoft.com/office/drawing/2014/main" val="4291706998"/>
                  </a:ext>
                </a:extLst>
              </a:tr>
              <a:tr h="262949">
                <a:tc>
                  <a:txBody>
                    <a:bodyPr/>
                    <a:lstStyle/>
                    <a:p>
                      <a:pPr algn="l" fontAlgn="b"/>
                      <a:r>
                        <a:rPr lang="fr-FR" sz="1000" u="none" strike="noStrike">
                          <a:effectLst/>
                        </a:rPr>
                        <a:t>Evolution</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algn="l" fontAlgn="b"/>
                      <a:r>
                        <a:rPr lang="fr-FR" sz="1000" u="sng" strike="noStrike">
                          <a:effectLst/>
                          <a:hlinkClick r:id="rId7"/>
                        </a:rPr>
                        <a:t>SISIAO_RQM-9255</a:t>
                      </a:r>
                      <a:endParaRPr lang="fr-FR" sz="1000" b="0" i="0" u="sng" strike="noStrike">
                        <a:solidFill>
                          <a:srgbClr val="0000FF"/>
                        </a:solidFill>
                        <a:effectLst/>
                        <a:latin typeface="Arial" panose="020B0604020202020204" pitchFamily="34" charset="0"/>
                      </a:endParaRPr>
                    </a:p>
                  </a:txBody>
                  <a:tcPr marL="7077" marR="7077" marT="7077" marB="0" anchor="b"/>
                </a:tc>
                <a:tc>
                  <a:txBody>
                    <a:bodyPr/>
                    <a:lstStyle/>
                    <a:p>
                      <a:pPr algn="l" fontAlgn="b"/>
                      <a:r>
                        <a:rPr lang="fr-FR" sz="1000" u="none" strike="noStrike" dirty="0">
                          <a:effectLst/>
                        </a:rPr>
                        <a:t>Ajouter un lien dans le </a:t>
                      </a:r>
                      <a:r>
                        <a:rPr lang="fr-FR" sz="1000" u="none" strike="noStrike" dirty="0" err="1">
                          <a:effectLst/>
                        </a:rPr>
                        <a:t>footer</a:t>
                      </a:r>
                      <a:r>
                        <a:rPr lang="fr-FR" sz="1000" u="none" strike="noStrike" dirty="0">
                          <a:effectLst/>
                        </a:rPr>
                        <a:t> pour la politique de confidentialité</a:t>
                      </a:r>
                      <a:endParaRPr lang="fr-FR" sz="1000" b="0" i="0" u="none" strike="noStrike" dirty="0">
                        <a:solidFill>
                          <a:srgbClr val="000000"/>
                        </a:solidFill>
                        <a:effectLst/>
                        <a:latin typeface="Arial" panose="020B0604020202020204" pitchFamily="34" charset="0"/>
                      </a:endParaRPr>
                    </a:p>
                  </a:txBody>
                  <a:tcPr marL="7077" marR="7077" marT="7077" marB="0" anchor="b"/>
                </a:tc>
                <a:tc>
                  <a:txBody>
                    <a:bodyPr/>
                    <a:lstStyle/>
                    <a:p>
                      <a:pPr algn="l" fontAlgn="b"/>
                      <a:r>
                        <a:rPr lang="fr-FR" sz="1000" b="0" i="0" u="none" strike="noStrike" dirty="0">
                          <a:solidFill>
                            <a:srgbClr val="000000"/>
                          </a:solidFill>
                          <a:effectLst/>
                          <a:latin typeface="+mn-lt"/>
                        </a:rPr>
                        <a:t>En attente -&gt; A déployer</a:t>
                      </a:r>
                    </a:p>
                  </a:txBody>
                  <a:tcPr marL="7077" marR="7077" marT="7077" marB="0" anchor="b"/>
                </a:tc>
                <a:extLst>
                  <a:ext uri="{0D108BD9-81ED-4DB2-BD59-A6C34878D82A}">
                    <a16:rowId xmlns:a16="http://schemas.microsoft.com/office/drawing/2014/main" val="2367605949"/>
                  </a:ext>
                </a:extLst>
              </a:tr>
              <a:tr h="262949">
                <a:tc>
                  <a:txBody>
                    <a:bodyPr/>
                    <a:lstStyle/>
                    <a:p>
                      <a:pPr algn="l" fontAlgn="b"/>
                      <a:r>
                        <a:rPr lang="fr-FR" sz="1000" u="none" strike="noStrike" dirty="0">
                          <a:effectLst/>
                        </a:rPr>
                        <a:t>Evolution</a:t>
                      </a:r>
                      <a:endParaRPr lang="fr-FR" sz="1000" b="0" i="0" u="none" strike="noStrike" dirty="0">
                        <a:solidFill>
                          <a:srgbClr val="000000"/>
                        </a:solidFill>
                        <a:effectLst/>
                        <a:latin typeface="Arial" panose="020B0604020202020204" pitchFamily="34" charset="0"/>
                      </a:endParaRPr>
                    </a:p>
                  </a:txBody>
                  <a:tcPr marL="7077" marR="7077" marT="7077" marB="0" anchor="b"/>
                </a:tc>
                <a:tc>
                  <a:txBody>
                    <a:bodyPr/>
                    <a:lstStyle/>
                    <a:p>
                      <a:pPr algn="l" fontAlgn="b"/>
                      <a:r>
                        <a:rPr lang="fr-FR" sz="1000" u="sng" strike="noStrike" dirty="0">
                          <a:effectLst/>
                          <a:hlinkClick r:id="rId8"/>
                        </a:rPr>
                        <a:t>SISIAO_RQM-8731</a:t>
                      </a:r>
                      <a:endParaRPr lang="fr-FR" sz="1000" b="0" i="0" u="sng" strike="noStrike" dirty="0">
                        <a:solidFill>
                          <a:srgbClr val="0000FF"/>
                        </a:solidFill>
                        <a:effectLst/>
                        <a:latin typeface="Arial" panose="020B0604020202020204" pitchFamily="34" charset="0"/>
                      </a:endParaRPr>
                    </a:p>
                  </a:txBody>
                  <a:tcPr marL="7077" marR="7077" marT="7077" marB="0" anchor="b"/>
                </a:tc>
                <a:tc>
                  <a:txBody>
                    <a:bodyPr/>
                    <a:lstStyle/>
                    <a:p>
                      <a:pPr algn="l" fontAlgn="b"/>
                      <a:r>
                        <a:rPr lang="fr-FR" sz="1000" u="none" strike="noStrike" dirty="0">
                          <a:effectLst/>
                        </a:rPr>
                        <a:t>Critère et champ d'extraction brute: Nombre de passage "A </a:t>
                      </a:r>
                      <a:r>
                        <a:rPr lang="fr-FR" sz="1000" u="none" strike="noStrike" dirty="0" err="1">
                          <a:effectLst/>
                        </a:rPr>
                        <a:t>completer</a:t>
                      </a:r>
                      <a:r>
                        <a:rPr lang="fr-FR" sz="1000" u="none" strike="noStrike" dirty="0">
                          <a:effectLst/>
                        </a:rPr>
                        <a:t>"</a:t>
                      </a:r>
                      <a:endParaRPr lang="fr-FR" sz="1000" b="0" i="0" u="none" strike="noStrike" dirty="0">
                        <a:solidFill>
                          <a:srgbClr val="000000"/>
                        </a:solidFill>
                        <a:effectLst/>
                        <a:latin typeface="Arial" panose="020B0604020202020204" pitchFamily="34" charset="0"/>
                      </a:endParaRPr>
                    </a:p>
                  </a:txBody>
                  <a:tcPr marL="7077" marR="7077" marT="7077" marB="0" anchor="b"/>
                </a:tc>
                <a:tc>
                  <a:txBody>
                    <a:bodyPr/>
                    <a:lstStyle/>
                    <a:p>
                      <a:pPr algn="l" fontAlgn="b"/>
                      <a:r>
                        <a:rPr lang="fr-FR" sz="1000" b="0" i="0" u="none" strike="noStrike" dirty="0">
                          <a:solidFill>
                            <a:srgbClr val="000000"/>
                          </a:solidFill>
                          <a:effectLst/>
                          <a:latin typeface="+mn-lt"/>
                        </a:rPr>
                        <a:t>Test</a:t>
                      </a:r>
                    </a:p>
                  </a:txBody>
                  <a:tcPr marL="7077" marR="7077" marT="7077" marB="0" anchor="b"/>
                </a:tc>
                <a:extLst>
                  <a:ext uri="{0D108BD9-81ED-4DB2-BD59-A6C34878D82A}">
                    <a16:rowId xmlns:a16="http://schemas.microsoft.com/office/drawing/2014/main" val="1790827420"/>
                  </a:ext>
                </a:extLst>
              </a:tr>
              <a:tr h="262949">
                <a:tc>
                  <a:txBody>
                    <a:bodyPr/>
                    <a:lstStyle/>
                    <a:p>
                      <a:pPr algn="l" fontAlgn="b"/>
                      <a:r>
                        <a:rPr lang="fr-FR" sz="1000" u="none" strike="noStrike">
                          <a:effectLst/>
                        </a:rPr>
                        <a:t>Evolution</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algn="l" fontAlgn="b"/>
                      <a:r>
                        <a:rPr lang="fr-FR" sz="1000" u="sng" strike="noStrike" dirty="0">
                          <a:effectLst/>
                          <a:hlinkClick r:id="rId9"/>
                        </a:rPr>
                        <a:t>SISIAO_RQM-8730</a:t>
                      </a:r>
                      <a:endParaRPr lang="fr-FR" sz="1000" b="0" i="0" u="sng" strike="noStrike" dirty="0">
                        <a:solidFill>
                          <a:srgbClr val="0000FF"/>
                        </a:solidFill>
                        <a:effectLst/>
                        <a:latin typeface="Arial" panose="020B0604020202020204" pitchFamily="34" charset="0"/>
                      </a:endParaRPr>
                    </a:p>
                  </a:txBody>
                  <a:tcPr marL="7077" marR="7077" marT="7077" marB="0" anchor="b"/>
                </a:tc>
                <a:tc>
                  <a:txBody>
                    <a:bodyPr/>
                    <a:lstStyle/>
                    <a:p>
                      <a:pPr algn="l" fontAlgn="b"/>
                      <a:r>
                        <a:rPr lang="fr-FR" sz="1000" u="none" strike="noStrike" dirty="0">
                          <a:effectLst/>
                        </a:rPr>
                        <a:t>Critère et champ d'extraction brute: Date d'orientation qui a conduit à la première entrée en structure</a:t>
                      </a:r>
                      <a:endParaRPr lang="fr-FR" sz="1000" b="0" i="0" u="none" strike="noStrike" dirty="0">
                        <a:solidFill>
                          <a:srgbClr val="000000"/>
                        </a:solidFill>
                        <a:effectLst/>
                        <a:latin typeface="Arial" panose="020B0604020202020204" pitchFamily="34" charset="0"/>
                      </a:endParaRPr>
                    </a:p>
                  </a:txBody>
                  <a:tcPr marL="7077" marR="7077" marT="7077" marB="0" anchor="b"/>
                </a:tc>
                <a:tc>
                  <a:txBody>
                    <a:bodyPr/>
                    <a:lstStyle/>
                    <a:p>
                      <a:pPr algn="l" fontAlgn="b"/>
                      <a:r>
                        <a:rPr lang="fr-FR" sz="1000" b="0" i="0" u="none" strike="noStrike" dirty="0">
                          <a:solidFill>
                            <a:srgbClr val="000000"/>
                          </a:solidFill>
                          <a:effectLst/>
                          <a:latin typeface="+mn-lt"/>
                        </a:rPr>
                        <a:t>En attente</a:t>
                      </a:r>
                    </a:p>
                  </a:txBody>
                  <a:tcPr marL="7077" marR="7077" marT="7077" marB="0" anchor="b"/>
                </a:tc>
                <a:extLst>
                  <a:ext uri="{0D108BD9-81ED-4DB2-BD59-A6C34878D82A}">
                    <a16:rowId xmlns:a16="http://schemas.microsoft.com/office/drawing/2014/main" val="2814279046"/>
                  </a:ext>
                </a:extLst>
              </a:tr>
              <a:tr h="262949">
                <a:tc>
                  <a:txBody>
                    <a:bodyPr/>
                    <a:lstStyle/>
                    <a:p>
                      <a:pPr algn="l" fontAlgn="b"/>
                      <a:r>
                        <a:rPr lang="fr-FR" sz="1000" b="0" i="0" u="none" strike="noStrike" dirty="0">
                          <a:solidFill>
                            <a:srgbClr val="000000"/>
                          </a:solidFill>
                          <a:effectLst/>
                          <a:latin typeface="+mn-lt"/>
                        </a:rPr>
                        <a:t>Incident</a:t>
                      </a:r>
                    </a:p>
                  </a:txBody>
                  <a:tcPr marL="7077" marR="7077" marT="7077" marB="0" anchor="b"/>
                </a:tc>
                <a:tc>
                  <a:txBody>
                    <a:bodyPr/>
                    <a:lstStyle/>
                    <a:p>
                      <a:pPr marL="0" algn="l" defTabSz="1219170" rtl="0" eaLnBrk="1" fontAlgn="b" latinLnBrk="0" hangingPunct="1"/>
                      <a:r>
                        <a:rPr lang="fr-FR" sz="1000" u="sng" strike="noStrike" kern="1200" dirty="0">
                          <a:solidFill>
                            <a:schemeClr val="dk1"/>
                          </a:solidFill>
                          <a:effectLst/>
                          <a:latin typeface="+mn-lt"/>
                          <a:ea typeface="+mn-ea"/>
                          <a:cs typeface="+mn-cs"/>
                        </a:rPr>
                        <a:t>SISIAO_RQM-8416</a:t>
                      </a:r>
                    </a:p>
                  </a:txBody>
                  <a:tcPr marL="7077" marR="7077" marT="7077" marB="0" anchor="b"/>
                </a:tc>
                <a:tc>
                  <a:txBody>
                    <a:bodyPr/>
                    <a:lstStyle/>
                    <a:p>
                      <a:pPr algn="l" fontAlgn="b"/>
                      <a:r>
                        <a:rPr lang="fr-FR" sz="1000" b="0" i="0" u="none" strike="noStrike" dirty="0">
                          <a:solidFill>
                            <a:srgbClr val="000000"/>
                          </a:solidFill>
                          <a:effectLst/>
                          <a:latin typeface="+mn-lt"/>
                        </a:rPr>
                        <a:t>Fusion Delta KO si une des personnes de la fusion n'est plus dans Rosalie</a:t>
                      </a:r>
                    </a:p>
                  </a:txBody>
                  <a:tcPr marL="7077" marR="7077" marT="7077" marB="0" anchor="b"/>
                </a:tc>
                <a:tc>
                  <a:txBody>
                    <a:bodyPr/>
                    <a:lstStyle/>
                    <a:p>
                      <a:pPr algn="l" fontAlgn="b"/>
                      <a:r>
                        <a:rPr lang="fr-FR" sz="1000" b="0" i="0" u="none" strike="noStrike" dirty="0">
                          <a:solidFill>
                            <a:srgbClr val="000000"/>
                          </a:solidFill>
                          <a:effectLst/>
                          <a:latin typeface="+mn-lt"/>
                        </a:rPr>
                        <a:t>A déployer</a:t>
                      </a:r>
                    </a:p>
                  </a:txBody>
                  <a:tcPr marL="7077" marR="7077" marT="7077" marB="0" anchor="b"/>
                </a:tc>
                <a:extLst>
                  <a:ext uri="{0D108BD9-81ED-4DB2-BD59-A6C34878D82A}">
                    <a16:rowId xmlns:a16="http://schemas.microsoft.com/office/drawing/2014/main" val="499054001"/>
                  </a:ext>
                </a:extLst>
              </a:tr>
              <a:tr h="262949">
                <a:tc>
                  <a:txBody>
                    <a:bodyPr/>
                    <a:lstStyle/>
                    <a:p>
                      <a:pPr algn="l" fontAlgn="b"/>
                      <a:r>
                        <a:rPr lang="fr-FR" sz="1000" b="0" i="0" u="none" strike="noStrike" dirty="0">
                          <a:solidFill>
                            <a:srgbClr val="000000"/>
                          </a:solidFill>
                          <a:effectLst/>
                          <a:latin typeface="+mn-lt"/>
                        </a:rPr>
                        <a:t>Incident</a:t>
                      </a:r>
                    </a:p>
                  </a:txBody>
                  <a:tcPr marL="7077" marR="7077" marT="7077" marB="0" anchor="b"/>
                </a:tc>
                <a:tc>
                  <a:txBody>
                    <a:bodyPr/>
                    <a:lstStyle/>
                    <a:p>
                      <a:pPr marL="0" algn="l" defTabSz="1219170" rtl="0" eaLnBrk="1" fontAlgn="b" latinLnBrk="0" hangingPunct="1"/>
                      <a:r>
                        <a:rPr lang="fr-FR" sz="1000" u="sng" strike="noStrike" kern="1200" dirty="0">
                          <a:solidFill>
                            <a:schemeClr val="dk1"/>
                          </a:solidFill>
                          <a:effectLst/>
                          <a:latin typeface="+mn-lt"/>
                          <a:ea typeface="+mn-ea"/>
                          <a:cs typeface="+mn-cs"/>
                        </a:rPr>
                        <a:t>SISIAO_RQM-8236</a:t>
                      </a:r>
                    </a:p>
                  </a:txBody>
                  <a:tcPr marL="7077" marR="7077" marT="7077" marB="0" anchor="b"/>
                </a:tc>
                <a:tc>
                  <a:txBody>
                    <a:bodyPr/>
                    <a:lstStyle/>
                    <a:p>
                      <a:pPr algn="l" fontAlgn="b"/>
                      <a:r>
                        <a:rPr lang="fr-FR" sz="1000" b="0" i="0" u="none" strike="noStrike" dirty="0">
                          <a:solidFill>
                            <a:srgbClr val="000000"/>
                          </a:solidFill>
                          <a:effectLst/>
                          <a:latin typeface="+mn-lt"/>
                        </a:rPr>
                        <a:t>Recherche d’utilisateurs très lente</a:t>
                      </a:r>
                    </a:p>
                  </a:txBody>
                  <a:tcPr marL="7077" marR="7077" marT="7077" marB="0" anchor="b"/>
                </a:tc>
                <a:tc>
                  <a:txBody>
                    <a:bodyPr/>
                    <a:lstStyle/>
                    <a:p>
                      <a:pPr marL="0" marR="0" lvl="0" indent="0" algn="l" defTabSz="1219170" rtl="0" eaLnBrk="1" fontAlgn="b" latinLnBrk="0" hangingPunct="1">
                        <a:lnSpc>
                          <a:spcPct val="100000"/>
                        </a:lnSpc>
                        <a:spcBef>
                          <a:spcPts val="0"/>
                        </a:spcBef>
                        <a:spcAft>
                          <a:spcPts val="0"/>
                        </a:spcAft>
                        <a:buClrTx/>
                        <a:buSzTx/>
                        <a:buFontTx/>
                        <a:buNone/>
                        <a:tabLst/>
                        <a:defRPr/>
                      </a:pPr>
                      <a:r>
                        <a:rPr lang="fr-FR" sz="1000" b="0" i="0" u="none" strike="noStrike" dirty="0">
                          <a:solidFill>
                            <a:srgbClr val="000000"/>
                          </a:solidFill>
                          <a:effectLst/>
                          <a:latin typeface="+mn-lt"/>
                        </a:rPr>
                        <a:t>A déployer</a:t>
                      </a:r>
                    </a:p>
                  </a:txBody>
                  <a:tcPr marL="7077" marR="7077" marT="7077" marB="0" anchor="b"/>
                </a:tc>
                <a:extLst>
                  <a:ext uri="{0D108BD9-81ED-4DB2-BD59-A6C34878D82A}">
                    <a16:rowId xmlns:a16="http://schemas.microsoft.com/office/drawing/2014/main" val="1960229785"/>
                  </a:ext>
                </a:extLst>
              </a:tr>
              <a:tr h="262949">
                <a:tc>
                  <a:txBody>
                    <a:bodyPr/>
                    <a:lstStyle/>
                    <a:p>
                      <a:pPr algn="l" fontAlgn="b"/>
                      <a:r>
                        <a:rPr lang="fr-FR" sz="1000" b="0" i="0" u="none" strike="noStrike" dirty="0">
                          <a:solidFill>
                            <a:srgbClr val="000000"/>
                          </a:solidFill>
                          <a:effectLst/>
                          <a:latin typeface="Arial" panose="020B0604020202020204" pitchFamily="34" charset="0"/>
                        </a:rPr>
                        <a:t>Incident</a:t>
                      </a:r>
                    </a:p>
                  </a:txBody>
                  <a:tcPr marL="7077" marR="7077" marT="7077" marB="0" anchor="b"/>
                </a:tc>
                <a:tc>
                  <a:txBody>
                    <a:bodyPr/>
                    <a:lstStyle/>
                    <a:p>
                      <a:pPr algn="l" fontAlgn="b"/>
                      <a:r>
                        <a:rPr lang="fr-FR" sz="1000" u="sng" strike="noStrike" kern="1200" dirty="0">
                          <a:solidFill>
                            <a:schemeClr val="dk1"/>
                          </a:solidFill>
                          <a:effectLst/>
                          <a:latin typeface="+mn-lt"/>
                          <a:ea typeface="+mn-ea"/>
                          <a:cs typeface="+mn-cs"/>
                        </a:rPr>
                        <a:t>SISIAO_RQM-8018</a:t>
                      </a:r>
                    </a:p>
                  </a:txBody>
                  <a:tcPr marL="7077" marR="7077" marT="7077" marB="0" anchor="b"/>
                </a:tc>
                <a:tc>
                  <a:txBody>
                    <a:bodyPr/>
                    <a:lstStyle/>
                    <a:p>
                      <a:pPr algn="l" fontAlgn="b"/>
                      <a:r>
                        <a:rPr lang="fr-FR" sz="1000" u="none" strike="noStrike" kern="1200" dirty="0">
                          <a:solidFill>
                            <a:schemeClr val="dk1"/>
                          </a:solidFill>
                          <a:effectLst/>
                          <a:latin typeface="+mn-lt"/>
                          <a:ea typeface="+mn-ea"/>
                          <a:cs typeface="+mn-cs"/>
                        </a:rPr>
                        <a:t>Impossibilité de consulter + créer une note</a:t>
                      </a:r>
                    </a:p>
                  </a:txBody>
                  <a:tcPr marL="7077" marR="7077" marT="7077" marB="0" anchor="b"/>
                </a:tc>
                <a:tc>
                  <a:txBody>
                    <a:bodyPr/>
                    <a:lstStyle/>
                    <a:p>
                      <a:pPr marL="0" marR="0" lvl="0" indent="0" algn="l" defTabSz="1219170" rtl="0" eaLnBrk="1" fontAlgn="b" latinLnBrk="0" hangingPunct="1">
                        <a:lnSpc>
                          <a:spcPct val="100000"/>
                        </a:lnSpc>
                        <a:spcBef>
                          <a:spcPts val="0"/>
                        </a:spcBef>
                        <a:spcAft>
                          <a:spcPts val="0"/>
                        </a:spcAft>
                        <a:buClrTx/>
                        <a:buSzTx/>
                        <a:buFontTx/>
                        <a:buNone/>
                        <a:tabLst/>
                        <a:defRPr/>
                      </a:pPr>
                      <a:r>
                        <a:rPr lang="fr-FR" sz="1000" b="0" i="0" u="none" strike="noStrike" dirty="0">
                          <a:solidFill>
                            <a:srgbClr val="000000"/>
                          </a:solidFill>
                          <a:effectLst/>
                          <a:latin typeface="+mn-lt"/>
                        </a:rPr>
                        <a:t>A déployer</a:t>
                      </a:r>
                    </a:p>
                  </a:txBody>
                  <a:tcPr marL="7077" marR="7077" marT="7077" marB="0" anchor="b"/>
                </a:tc>
                <a:extLst>
                  <a:ext uri="{0D108BD9-81ED-4DB2-BD59-A6C34878D82A}">
                    <a16:rowId xmlns:a16="http://schemas.microsoft.com/office/drawing/2014/main" val="2773667428"/>
                  </a:ext>
                </a:extLst>
              </a:tr>
              <a:tr h="262949">
                <a:tc>
                  <a:txBody>
                    <a:bodyPr/>
                    <a:lstStyle/>
                    <a:p>
                      <a:pPr algn="l" fontAlgn="b"/>
                      <a:r>
                        <a:rPr lang="fr-FR" sz="1000" u="none" strike="noStrike" kern="1200" dirty="0">
                          <a:solidFill>
                            <a:schemeClr val="dk1"/>
                          </a:solidFill>
                          <a:effectLst/>
                          <a:latin typeface="+mn-lt"/>
                          <a:ea typeface="+mn-ea"/>
                          <a:cs typeface="+mn-cs"/>
                        </a:rPr>
                        <a:t>Evolution</a:t>
                      </a:r>
                    </a:p>
                  </a:txBody>
                  <a:tcPr marL="7077" marR="7077" marT="7077" marB="0" anchor="b"/>
                </a:tc>
                <a:tc>
                  <a:txBody>
                    <a:bodyPr/>
                    <a:lstStyle/>
                    <a:p>
                      <a:pPr algn="l" fontAlgn="b"/>
                      <a:r>
                        <a:rPr lang="fr-FR" sz="1000" b="0" i="0" u="sng" strike="noStrike" dirty="0">
                          <a:solidFill>
                            <a:schemeClr val="tx1"/>
                          </a:solidFill>
                          <a:effectLst/>
                          <a:latin typeface="+mn-lt"/>
                        </a:rPr>
                        <a:t>SISIAO_RQM-7990</a:t>
                      </a:r>
                    </a:p>
                  </a:txBody>
                  <a:tcPr marL="7077" marR="7077" marT="7077" marB="0" anchor="b"/>
                </a:tc>
                <a:tc>
                  <a:txBody>
                    <a:bodyPr/>
                    <a:lstStyle/>
                    <a:p>
                      <a:pPr algn="l" fontAlgn="b"/>
                      <a:r>
                        <a:rPr lang="fr-FR" sz="1000" b="0" i="0" u="none" strike="noStrike" dirty="0">
                          <a:solidFill>
                            <a:srgbClr val="000000"/>
                          </a:solidFill>
                          <a:effectLst/>
                          <a:latin typeface="+mn-lt"/>
                        </a:rPr>
                        <a:t>Création d’un profil pour accéder à l’annuaire SIAO (informations de contact SIAO)</a:t>
                      </a:r>
                    </a:p>
                  </a:txBody>
                  <a:tcPr marL="7077" marR="7077" marT="7077" marB="0" anchor="b"/>
                </a:tc>
                <a:tc>
                  <a:txBody>
                    <a:bodyPr/>
                    <a:lstStyle/>
                    <a:p>
                      <a:pPr marL="0" marR="0" lvl="0" indent="0" algn="l" defTabSz="1219170" rtl="0" eaLnBrk="1" fontAlgn="b" latinLnBrk="0" hangingPunct="1">
                        <a:lnSpc>
                          <a:spcPct val="100000"/>
                        </a:lnSpc>
                        <a:spcBef>
                          <a:spcPts val="0"/>
                        </a:spcBef>
                        <a:spcAft>
                          <a:spcPts val="0"/>
                        </a:spcAft>
                        <a:buClrTx/>
                        <a:buSzTx/>
                        <a:buFontTx/>
                        <a:buNone/>
                        <a:tabLst/>
                        <a:defRPr/>
                      </a:pPr>
                      <a:r>
                        <a:rPr lang="fr-FR" sz="1000" b="0" i="0" u="none" strike="noStrike" dirty="0">
                          <a:solidFill>
                            <a:srgbClr val="000000"/>
                          </a:solidFill>
                          <a:effectLst/>
                          <a:latin typeface="+mn-lt"/>
                        </a:rPr>
                        <a:t>En attente</a:t>
                      </a:r>
                    </a:p>
                  </a:txBody>
                  <a:tcPr marL="7077" marR="7077" marT="7077" marB="0" anchor="b"/>
                </a:tc>
                <a:extLst>
                  <a:ext uri="{0D108BD9-81ED-4DB2-BD59-A6C34878D82A}">
                    <a16:rowId xmlns:a16="http://schemas.microsoft.com/office/drawing/2014/main" val="3347642202"/>
                  </a:ext>
                </a:extLst>
              </a:tr>
              <a:tr h="262949">
                <a:tc>
                  <a:txBody>
                    <a:bodyPr/>
                    <a:lstStyle/>
                    <a:p>
                      <a:pPr algn="l" fontAlgn="b"/>
                      <a:r>
                        <a:rPr lang="fr-FR" sz="1000" u="none" strike="noStrike">
                          <a:effectLst/>
                        </a:rPr>
                        <a:t>Evolution</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algn="l" fontAlgn="b"/>
                      <a:r>
                        <a:rPr lang="fr-FR" sz="1000" u="sng" strike="noStrike">
                          <a:effectLst/>
                          <a:hlinkClick r:id="rId10"/>
                        </a:rPr>
                        <a:t>SISIAO_RQM-7509</a:t>
                      </a:r>
                      <a:endParaRPr lang="fr-FR" sz="1000" b="0" i="0" u="sng" strike="noStrike">
                        <a:solidFill>
                          <a:srgbClr val="0000FF"/>
                        </a:solidFill>
                        <a:effectLst/>
                        <a:latin typeface="Arial" panose="020B0604020202020204" pitchFamily="34" charset="0"/>
                      </a:endParaRPr>
                    </a:p>
                  </a:txBody>
                  <a:tcPr marL="7077" marR="7077" marT="7077" marB="0" anchor="b"/>
                </a:tc>
                <a:tc>
                  <a:txBody>
                    <a:bodyPr/>
                    <a:lstStyle/>
                    <a:p>
                      <a:pPr algn="l" fontAlgn="b"/>
                      <a:r>
                        <a:rPr lang="fr-FR" sz="1000" u="none" strike="noStrike" dirty="0">
                          <a:effectLst/>
                        </a:rPr>
                        <a:t>Conserver la demande "à MAJ" dans la liste d'attente sur laquelle elle a été inscrite </a:t>
                      </a:r>
                      <a:endParaRPr lang="fr-FR" sz="1000" b="0" i="0" u="none" strike="noStrike" dirty="0">
                        <a:solidFill>
                          <a:srgbClr val="000000"/>
                        </a:solidFill>
                        <a:effectLst/>
                        <a:latin typeface="Arial" panose="020B0604020202020204" pitchFamily="34" charset="0"/>
                      </a:endParaRPr>
                    </a:p>
                  </a:txBody>
                  <a:tcPr marL="7077" marR="7077" marT="7077" marB="0" anchor="b"/>
                </a:tc>
                <a:tc>
                  <a:txBody>
                    <a:bodyPr/>
                    <a:lstStyle/>
                    <a:p>
                      <a:pPr algn="l" fontAlgn="b"/>
                      <a:r>
                        <a:rPr lang="fr-FR" sz="1000" b="0" i="0" u="none" strike="noStrike" dirty="0">
                          <a:solidFill>
                            <a:srgbClr val="000000"/>
                          </a:solidFill>
                          <a:effectLst/>
                          <a:latin typeface="+mn-lt"/>
                        </a:rPr>
                        <a:t>En attente</a:t>
                      </a:r>
                    </a:p>
                  </a:txBody>
                  <a:tcPr marL="7077" marR="7077" marT="7077" marB="0" anchor="b"/>
                </a:tc>
                <a:extLst>
                  <a:ext uri="{0D108BD9-81ED-4DB2-BD59-A6C34878D82A}">
                    <a16:rowId xmlns:a16="http://schemas.microsoft.com/office/drawing/2014/main" val="1460807402"/>
                  </a:ext>
                </a:extLst>
              </a:tr>
              <a:tr h="262949">
                <a:tc>
                  <a:txBody>
                    <a:bodyPr/>
                    <a:lstStyle/>
                    <a:p>
                      <a:pPr marL="0" algn="l" defTabSz="1219170" rtl="0" eaLnBrk="1" fontAlgn="b" latinLnBrk="0" hangingPunct="1"/>
                      <a:r>
                        <a:rPr lang="fr-FR" sz="1000" u="none" strike="noStrike" kern="1200" dirty="0">
                          <a:solidFill>
                            <a:schemeClr val="dk1"/>
                          </a:solidFill>
                          <a:effectLst/>
                          <a:latin typeface="+mn-lt"/>
                          <a:ea typeface="+mn-ea"/>
                          <a:cs typeface="+mn-cs"/>
                        </a:rPr>
                        <a:t>Evolution</a:t>
                      </a:r>
                    </a:p>
                  </a:txBody>
                  <a:tcPr marL="7077" marR="7077" marT="7077" marB="0" anchor="b"/>
                </a:tc>
                <a:tc>
                  <a:txBody>
                    <a:bodyPr/>
                    <a:lstStyle/>
                    <a:p>
                      <a:pPr marL="0" marR="0" lvl="0" indent="0" algn="l" defTabSz="1219170" rtl="0" eaLnBrk="1" fontAlgn="b" latinLnBrk="0" hangingPunct="1">
                        <a:lnSpc>
                          <a:spcPct val="100000"/>
                        </a:lnSpc>
                        <a:spcBef>
                          <a:spcPts val="0"/>
                        </a:spcBef>
                        <a:spcAft>
                          <a:spcPts val="0"/>
                        </a:spcAft>
                        <a:buClrTx/>
                        <a:buSzTx/>
                        <a:buFontTx/>
                        <a:buNone/>
                        <a:tabLst/>
                        <a:defRPr/>
                      </a:pPr>
                      <a:r>
                        <a:rPr lang="fr-FR" sz="1000" u="sng" strike="noStrike" kern="1200" dirty="0">
                          <a:solidFill>
                            <a:schemeClr val="dk1"/>
                          </a:solidFill>
                          <a:effectLst/>
                          <a:latin typeface="+mn-lt"/>
                          <a:ea typeface="+mn-ea"/>
                          <a:cs typeface="+mn-cs"/>
                        </a:rPr>
                        <a:t>SISIAO_RQM-6617</a:t>
                      </a:r>
                    </a:p>
                  </a:txBody>
                  <a:tcPr marL="7077" marR="7077" marT="7077" marB="0" anchor="b"/>
                </a:tc>
                <a:tc>
                  <a:txBody>
                    <a:bodyPr/>
                    <a:lstStyle/>
                    <a:p>
                      <a:pPr algn="l" fontAlgn="b"/>
                      <a:r>
                        <a:rPr lang="fr-FR" sz="1000" u="none" strike="noStrike" kern="1200" dirty="0">
                          <a:solidFill>
                            <a:schemeClr val="dk1"/>
                          </a:solidFill>
                          <a:effectLst/>
                          <a:latin typeface="+mn-lt"/>
                          <a:ea typeface="+mn-ea"/>
                          <a:cs typeface="+mn-cs"/>
                        </a:rPr>
                        <a:t>Supprimer un utilisateur automatiquement après un temps d'inactivité (1 ans)</a:t>
                      </a:r>
                    </a:p>
                  </a:txBody>
                  <a:tcPr marL="7077" marR="7077" marT="7077" marB="0" anchor="b"/>
                </a:tc>
                <a:tc>
                  <a:txBody>
                    <a:bodyPr/>
                    <a:lstStyle/>
                    <a:p>
                      <a:pPr algn="l" fontAlgn="b"/>
                      <a:r>
                        <a:rPr lang="fr-FR" sz="1000" b="0" i="0" u="none" strike="noStrike" dirty="0">
                          <a:solidFill>
                            <a:srgbClr val="000000"/>
                          </a:solidFill>
                          <a:effectLst/>
                          <a:latin typeface="+mn-lt"/>
                        </a:rPr>
                        <a:t>En attente</a:t>
                      </a:r>
                    </a:p>
                  </a:txBody>
                  <a:tcPr marL="7077" marR="7077" marT="7077" marB="0" anchor="b"/>
                </a:tc>
                <a:extLst>
                  <a:ext uri="{0D108BD9-81ED-4DB2-BD59-A6C34878D82A}">
                    <a16:rowId xmlns:a16="http://schemas.microsoft.com/office/drawing/2014/main" val="3995451733"/>
                  </a:ext>
                </a:extLst>
              </a:tr>
              <a:tr h="262949">
                <a:tc>
                  <a:txBody>
                    <a:bodyPr/>
                    <a:lstStyle/>
                    <a:p>
                      <a:pPr marL="0" algn="l" defTabSz="1219170" rtl="0" eaLnBrk="1" fontAlgn="b" latinLnBrk="0" hangingPunct="1"/>
                      <a:r>
                        <a:rPr lang="fr-FR" sz="1000" u="none" strike="noStrike" kern="1200" dirty="0">
                          <a:solidFill>
                            <a:schemeClr val="dk1"/>
                          </a:solidFill>
                          <a:effectLst/>
                          <a:latin typeface="+mn-lt"/>
                          <a:ea typeface="+mn-ea"/>
                          <a:cs typeface="+mn-cs"/>
                        </a:rPr>
                        <a:t>Incident</a:t>
                      </a:r>
                    </a:p>
                  </a:txBody>
                  <a:tcPr marL="7077" marR="7077" marT="7077" marB="0" anchor="b"/>
                </a:tc>
                <a:tc>
                  <a:txBody>
                    <a:bodyPr/>
                    <a:lstStyle/>
                    <a:p>
                      <a:pPr marL="0" algn="l" defTabSz="1219170" rtl="0" eaLnBrk="1" fontAlgn="b" latinLnBrk="0" hangingPunct="1"/>
                      <a:r>
                        <a:rPr lang="fr-FR" sz="1000" u="none" strike="noStrike" kern="1200" dirty="0">
                          <a:solidFill>
                            <a:schemeClr val="dk1"/>
                          </a:solidFill>
                          <a:effectLst/>
                          <a:latin typeface="+mn-lt"/>
                          <a:ea typeface="+mn-ea"/>
                          <a:cs typeface="+mn-cs"/>
                        </a:rPr>
                        <a:t>SISIAO_RQM-6587</a:t>
                      </a:r>
                    </a:p>
                  </a:txBody>
                  <a:tcPr marL="7077" marR="7077" marT="7077" marB="0" anchor="b"/>
                </a:tc>
                <a:tc>
                  <a:txBody>
                    <a:bodyPr/>
                    <a:lstStyle/>
                    <a:p>
                      <a:pPr marL="0" algn="l" defTabSz="1219170" rtl="0" eaLnBrk="1" fontAlgn="b" latinLnBrk="0" hangingPunct="1"/>
                      <a:r>
                        <a:rPr lang="fr-FR" sz="1000" u="none" strike="noStrike" kern="1200" dirty="0">
                          <a:solidFill>
                            <a:schemeClr val="dk1"/>
                          </a:solidFill>
                          <a:effectLst/>
                          <a:latin typeface="+mn-lt"/>
                          <a:ea typeface="+mn-ea"/>
                          <a:cs typeface="+mn-cs"/>
                        </a:rPr>
                        <a:t>Impossible d'afficher le suivi des modifications</a:t>
                      </a:r>
                    </a:p>
                  </a:txBody>
                  <a:tcPr marL="7077" marR="7077" marT="7077" marB="0" anchor="b"/>
                </a:tc>
                <a:tc>
                  <a:txBody>
                    <a:bodyPr/>
                    <a:lstStyle/>
                    <a:p>
                      <a:pPr algn="l" fontAlgn="b"/>
                      <a:r>
                        <a:rPr lang="fr-FR" sz="1000" b="0" i="0" u="none" strike="noStrike" dirty="0">
                          <a:solidFill>
                            <a:srgbClr val="000000"/>
                          </a:solidFill>
                          <a:effectLst/>
                          <a:latin typeface="+mn-lt"/>
                        </a:rPr>
                        <a:t>A déployer</a:t>
                      </a:r>
                    </a:p>
                  </a:txBody>
                  <a:tcPr marL="7077" marR="7077" marT="7077" marB="0" anchor="b"/>
                </a:tc>
                <a:extLst>
                  <a:ext uri="{0D108BD9-81ED-4DB2-BD59-A6C34878D82A}">
                    <a16:rowId xmlns:a16="http://schemas.microsoft.com/office/drawing/2014/main" val="3332733463"/>
                  </a:ext>
                </a:extLst>
              </a:tr>
              <a:tr h="262949">
                <a:tc>
                  <a:txBody>
                    <a:bodyPr/>
                    <a:lstStyle/>
                    <a:p>
                      <a:pPr algn="l" fontAlgn="b"/>
                      <a:r>
                        <a:rPr lang="fr-FR" sz="1000" u="none" strike="noStrike">
                          <a:effectLst/>
                        </a:rPr>
                        <a:t>Evolution</a:t>
                      </a:r>
                      <a:endParaRPr lang="fr-FR" sz="1000" b="0" i="0" u="none" strike="noStrike">
                        <a:solidFill>
                          <a:srgbClr val="000000"/>
                        </a:solidFill>
                        <a:effectLst/>
                        <a:latin typeface="Arial" panose="020B0604020202020204" pitchFamily="34" charset="0"/>
                      </a:endParaRPr>
                    </a:p>
                  </a:txBody>
                  <a:tcPr marL="7077" marR="7077" marT="7077" marB="0" anchor="b"/>
                </a:tc>
                <a:tc>
                  <a:txBody>
                    <a:bodyPr/>
                    <a:lstStyle/>
                    <a:p>
                      <a:pPr algn="l" fontAlgn="b"/>
                      <a:r>
                        <a:rPr lang="fr-FR" sz="1000" u="sng" strike="noStrike">
                          <a:effectLst/>
                          <a:hlinkClick r:id="rId11"/>
                        </a:rPr>
                        <a:t>SISIAO_RQM-3744</a:t>
                      </a:r>
                      <a:endParaRPr lang="fr-FR" sz="1000" b="0" i="0" u="sng" strike="noStrike">
                        <a:solidFill>
                          <a:srgbClr val="0000FF"/>
                        </a:solidFill>
                        <a:effectLst/>
                        <a:latin typeface="Arial" panose="020B0604020202020204" pitchFamily="34" charset="0"/>
                      </a:endParaRPr>
                    </a:p>
                  </a:txBody>
                  <a:tcPr marL="7077" marR="7077" marT="7077" marB="0" anchor="b"/>
                </a:tc>
                <a:tc>
                  <a:txBody>
                    <a:bodyPr/>
                    <a:lstStyle/>
                    <a:p>
                      <a:pPr algn="l" fontAlgn="b"/>
                      <a:r>
                        <a:rPr lang="fr-FR" sz="1000" u="none" strike="noStrike" dirty="0">
                          <a:effectLst/>
                        </a:rPr>
                        <a:t>Commentaire sur motif de sortie</a:t>
                      </a:r>
                      <a:endParaRPr lang="fr-FR" sz="1000" b="0" i="0" u="none" strike="noStrike" dirty="0">
                        <a:solidFill>
                          <a:srgbClr val="000000"/>
                        </a:solidFill>
                        <a:effectLst/>
                        <a:latin typeface="Arial" panose="020B0604020202020204" pitchFamily="34" charset="0"/>
                      </a:endParaRPr>
                    </a:p>
                  </a:txBody>
                  <a:tcPr marL="7077" marR="7077" marT="7077" marB="0" anchor="b"/>
                </a:tc>
                <a:tc>
                  <a:txBody>
                    <a:bodyPr/>
                    <a:lstStyle/>
                    <a:p>
                      <a:pPr algn="l" fontAlgn="b"/>
                      <a:r>
                        <a:rPr lang="fr-FR" sz="1000" b="0" i="0" u="none" strike="noStrike" dirty="0">
                          <a:solidFill>
                            <a:srgbClr val="000000"/>
                          </a:solidFill>
                          <a:effectLst/>
                          <a:latin typeface="+mn-lt"/>
                        </a:rPr>
                        <a:t>En attente</a:t>
                      </a:r>
                    </a:p>
                  </a:txBody>
                  <a:tcPr marL="7077" marR="7077" marT="7077" marB="0" anchor="b"/>
                </a:tc>
                <a:extLst>
                  <a:ext uri="{0D108BD9-81ED-4DB2-BD59-A6C34878D82A}">
                    <a16:rowId xmlns:a16="http://schemas.microsoft.com/office/drawing/2014/main" val="3439597548"/>
                  </a:ext>
                </a:extLst>
              </a:tr>
            </a:tbl>
          </a:graphicData>
        </a:graphic>
      </p:graphicFrame>
    </p:spTree>
    <p:extLst>
      <p:ext uri="{BB962C8B-B14F-4D97-AF65-F5344CB8AC3E}">
        <p14:creationId xmlns:p14="http://schemas.microsoft.com/office/powerpoint/2010/main" val="22566269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E03773-E49D-EE47-B504-6850C4E1CAC4}"/>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258F81CF-5508-1467-9FDE-21234CAD3B89}"/>
              </a:ext>
            </a:extLst>
          </p:cNvPr>
          <p:cNvSpPr>
            <a:spLocks noGrp="1"/>
          </p:cNvSpPr>
          <p:nvPr>
            <p:ph type="title"/>
          </p:nvPr>
        </p:nvSpPr>
        <p:spPr>
          <a:xfrm>
            <a:off x="480000" y="807640"/>
            <a:ext cx="11232000" cy="960000"/>
          </a:xfrm>
        </p:spPr>
        <p:txBody>
          <a:bodyPr/>
          <a:lstStyle/>
          <a:p>
            <a:r>
              <a:rPr lang="fr-FR" sz="2400" dirty="0">
                <a:solidFill>
                  <a:srgbClr val="000000"/>
                </a:solidFill>
              </a:rPr>
              <a:t>2. Remontées hors périmètre des tickets de l’atelier</a:t>
            </a:r>
            <a:endParaRPr lang="fr-FR" sz="1800" dirty="0">
              <a:solidFill>
                <a:srgbClr val="000000">
                  <a:lumMod val="75000"/>
                  <a:lumOff val="25000"/>
                </a:srgbClr>
              </a:solidFill>
            </a:endParaRPr>
          </a:p>
        </p:txBody>
      </p:sp>
      <p:sp>
        <p:nvSpPr>
          <p:cNvPr id="3" name="Espace réservé de la date 2">
            <a:extLst>
              <a:ext uri="{FF2B5EF4-FFF2-40B4-BE49-F238E27FC236}">
                <a16:creationId xmlns:a16="http://schemas.microsoft.com/office/drawing/2014/main" id="{D639277C-587B-F6F0-BACA-38CB24CE1330}"/>
              </a:ext>
            </a:extLst>
          </p:cNvPr>
          <p:cNvSpPr>
            <a:spLocks noGrp="1"/>
          </p:cNvSpPr>
          <p:nvPr>
            <p:ph type="dt" sz="half" idx="11"/>
          </p:nvPr>
        </p:nvSpPr>
        <p:spPr/>
        <p:txBody>
          <a:bodyPr/>
          <a:lstStyle/>
          <a:p>
            <a:pPr algn="r"/>
            <a:fld id="{643A3B15-A2FC-4FB9-AD3A-A94576E8B51C}" type="datetime1">
              <a:rPr lang="fr-FR" cap="all" smtClean="0"/>
              <a:t>26/09/2025</a:t>
            </a:fld>
            <a:endParaRPr lang="fr-FR" cap="all" dirty="0"/>
          </a:p>
        </p:txBody>
      </p:sp>
      <p:sp>
        <p:nvSpPr>
          <p:cNvPr id="4" name="Espace réservé du pied de page 3">
            <a:extLst>
              <a:ext uri="{FF2B5EF4-FFF2-40B4-BE49-F238E27FC236}">
                <a16:creationId xmlns:a16="http://schemas.microsoft.com/office/drawing/2014/main" id="{F5019DF4-9B29-8B5D-5D11-A105B2692E20}"/>
              </a:ext>
            </a:extLst>
          </p:cNvPr>
          <p:cNvSpPr>
            <a:spLocks noGrp="1"/>
          </p:cNvSpPr>
          <p:nvPr>
            <p:ph type="ftr" sz="quarter" idx="12"/>
          </p:nvPr>
        </p:nvSpPr>
        <p:spPr/>
        <p:txBody>
          <a:bodyPr/>
          <a:lstStyle/>
          <a:p>
            <a:r>
              <a:rPr lang="fr-FR" dirty="0"/>
              <a:t>Délégation interministérielle à l’hébergement et à l’accès au logement</a:t>
            </a:r>
          </a:p>
        </p:txBody>
      </p:sp>
      <p:graphicFrame>
        <p:nvGraphicFramePr>
          <p:cNvPr id="20" name="Tableau 19">
            <a:extLst>
              <a:ext uri="{FF2B5EF4-FFF2-40B4-BE49-F238E27FC236}">
                <a16:creationId xmlns:a16="http://schemas.microsoft.com/office/drawing/2014/main" id="{2DCA4EB4-DE93-632E-98B4-326D83C8E935}"/>
              </a:ext>
            </a:extLst>
          </p:cNvPr>
          <p:cNvGraphicFramePr>
            <a:graphicFrameLocks noGrp="1"/>
          </p:cNvGraphicFramePr>
          <p:nvPr>
            <p:extLst>
              <p:ext uri="{D42A27DB-BD31-4B8C-83A1-F6EECF244321}">
                <p14:modId xmlns:p14="http://schemas.microsoft.com/office/powerpoint/2010/main" val="1838042332"/>
              </p:ext>
            </p:extLst>
          </p:nvPr>
        </p:nvGraphicFramePr>
        <p:xfrm>
          <a:off x="480000" y="1850392"/>
          <a:ext cx="11231999" cy="4444856"/>
        </p:xfrm>
        <a:graphic>
          <a:graphicData uri="http://schemas.openxmlformats.org/drawingml/2006/table">
            <a:tbl>
              <a:tblPr firstRow="1" bandRow="1">
                <a:tableStyleId>{21E4AEA4-8DFA-4A89-87EB-49C32662AFE0}</a:tableStyleId>
              </a:tblPr>
              <a:tblGrid>
                <a:gridCol w="422524">
                  <a:extLst>
                    <a:ext uri="{9D8B030D-6E8A-4147-A177-3AD203B41FA5}">
                      <a16:colId xmlns:a16="http://schemas.microsoft.com/office/drawing/2014/main" val="4253434100"/>
                    </a:ext>
                  </a:extLst>
                </a:gridCol>
                <a:gridCol w="2398815">
                  <a:extLst>
                    <a:ext uri="{9D8B030D-6E8A-4147-A177-3AD203B41FA5}">
                      <a16:colId xmlns:a16="http://schemas.microsoft.com/office/drawing/2014/main" val="3094357237"/>
                    </a:ext>
                  </a:extLst>
                </a:gridCol>
                <a:gridCol w="4767943">
                  <a:extLst>
                    <a:ext uri="{9D8B030D-6E8A-4147-A177-3AD203B41FA5}">
                      <a16:colId xmlns:a16="http://schemas.microsoft.com/office/drawing/2014/main" val="1702040910"/>
                    </a:ext>
                  </a:extLst>
                </a:gridCol>
                <a:gridCol w="3642717">
                  <a:extLst>
                    <a:ext uri="{9D8B030D-6E8A-4147-A177-3AD203B41FA5}">
                      <a16:colId xmlns:a16="http://schemas.microsoft.com/office/drawing/2014/main" val="1793965939"/>
                    </a:ext>
                  </a:extLst>
                </a:gridCol>
              </a:tblGrid>
              <a:tr h="341912">
                <a:tc>
                  <a:txBody>
                    <a:bodyPr/>
                    <a:lstStyle/>
                    <a:p>
                      <a:r>
                        <a:rPr lang="fr-FR" sz="1000" dirty="0"/>
                        <a:t>N°</a:t>
                      </a:r>
                    </a:p>
                  </a:txBody>
                  <a:tcPr/>
                </a:tc>
                <a:tc>
                  <a:txBody>
                    <a:bodyPr/>
                    <a:lstStyle/>
                    <a:p>
                      <a:r>
                        <a:rPr lang="fr-FR" sz="1000" dirty="0"/>
                        <a:t>Sujet</a:t>
                      </a:r>
                    </a:p>
                  </a:txBody>
                  <a:tcPr/>
                </a:tc>
                <a:tc>
                  <a:txBody>
                    <a:bodyPr/>
                    <a:lstStyle/>
                    <a:p>
                      <a:r>
                        <a:rPr lang="fr-FR" sz="1000" dirty="0"/>
                        <a:t>Information</a:t>
                      </a:r>
                    </a:p>
                  </a:txBody>
                  <a:tcPr/>
                </a:tc>
                <a:tc>
                  <a:txBody>
                    <a:bodyPr/>
                    <a:lstStyle/>
                    <a:p>
                      <a:r>
                        <a:rPr lang="fr-FR" sz="1000" dirty="0"/>
                        <a:t>Action / Décision</a:t>
                      </a:r>
                    </a:p>
                  </a:txBody>
                  <a:tcPr/>
                </a:tc>
                <a:extLst>
                  <a:ext uri="{0D108BD9-81ED-4DB2-BD59-A6C34878D82A}">
                    <a16:rowId xmlns:a16="http://schemas.microsoft.com/office/drawing/2014/main" val="2396921269"/>
                  </a:ext>
                </a:extLst>
              </a:tr>
              <a:tr h="341912">
                <a:tc>
                  <a:txBody>
                    <a:bodyPr/>
                    <a:lstStyle/>
                    <a:p>
                      <a:r>
                        <a:rPr lang="fr-FR" sz="1000" i="0" dirty="0"/>
                        <a:t>1</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tc>
                  <a:txBody>
                    <a:bodyPr/>
                    <a:lstStyle/>
                    <a:p>
                      <a:pPr rtl="0" fontAlgn="ctr"/>
                      <a:endParaRPr lang="fr-FR" sz="1000" kern="1200" dirty="0">
                        <a:solidFill>
                          <a:schemeClr val="dk1"/>
                        </a:solidFill>
                        <a:effectLst/>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000" kern="1200" dirty="0">
                        <a:solidFill>
                          <a:schemeClr val="dk1"/>
                        </a:solidFill>
                        <a:effectLst/>
                        <a:latin typeface="+mn-lt"/>
                        <a:ea typeface="+mn-ea"/>
                        <a:cs typeface="+mn-cs"/>
                      </a:endParaRPr>
                    </a:p>
                  </a:txBody>
                  <a:tcPr/>
                </a:tc>
                <a:extLst>
                  <a:ext uri="{0D108BD9-81ED-4DB2-BD59-A6C34878D82A}">
                    <a16:rowId xmlns:a16="http://schemas.microsoft.com/office/drawing/2014/main" val="2126846239"/>
                  </a:ext>
                </a:extLst>
              </a:tr>
              <a:tr h="341912">
                <a:tc>
                  <a:txBody>
                    <a:bodyPr/>
                    <a:lstStyle/>
                    <a:p>
                      <a:r>
                        <a:rPr lang="fr-FR" sz="1000" i="0" dirty="0"/>
                        <a:t>2</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tc>
                  <a:txBody>
                    <a:bodyPr/>
                    <a:lstStyle/>
                    <a:p>
                      <a:pPr rtl="0" fontAlgn="ctr"/>
                      <a:endParaRPr lang="fr-FR" sz="1000" kern="1200" dirty="0">
                        <a:solidFill>
                          <a:schemeClr val="dk1"/>
                        </a:solidFill>
                        <a:effectLst/>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extLst>
                  <a:ext uri="{0D108BD9-81ED-4DB2-BD59-A6C34878D82A}">
                    <a16:rowId xmlns:a16="http://schemas.microsoft.com/office/drawing/2014/main" val="3900414578"/>
                  </a:ext>
                </a:extLst>
              </a:tr>
              <a:tr h="341912">
                <a:tc>
                  <a:txBody>
                    <a:bodyPr/>
                    <a:lstStyle/>
                    <a:p>
                      <a:r>
                        <a:rPr lang="fr-FR" sz="1000" i="0" dirty="0"/>
                        <a:t>3</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extLst>
                  <a:ext uri="{0D108BD9-81ED-4DB2-BD59-A6C34878D82A}">
                    <a16:rowId xmlns:a16="http://schemas.microsoft.com/office/drawing/2014/main" val="162673117"/>
                  </a:ext>
                </a:extLst>
              </a:tr>
              <a:tr h="341912">
                <a:tc>
                  <a:txBody>
                    <a:bodyPr/>
                    <a:lstStyle/>
                    <a:p>
                      <a:r>
                        <a:rPr lang="fr-FR" sz="1000" i="0" dirty="0"/>
                        <a:t>4</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extLst>
                  <a:ext uri="{0D108BD9-81ED-4DB2-BD59-A6C34878D82A}">
                    <a16:rowId xmlns:a16="http://schemas.microsoft.com/office/drawing/2014/main" val="2265946742"/>
                  </a:ext>
                </a:extLst>
              </a:tr>
              <a:tr h="341912">
                <a:tc>
                  <a:txBody>
                    <a:bodyPr/>
                    <a:lstStyle/>
                    <a:p>
                      <a:r>
                        <a:rPr lang="fr-FR" sz="1000" i="0" dirty="0"/>
                        <a:t>5</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i="0" dirty="0"/>
                    </a:p>
                  </a:txBody>
                  <a:tcPr/>
                </a:tc>
                <a:extLst>
                  <a:ext uri="{0D108BD9-81ED-4DB2-BD59-A6C34878D82A}">
                    <a16:rowId xmlns:a16="http://schemas.microsoft.com/office/drawing/2014/main" val="1528569297"/>
                  </a:ext>
                </a:extLst>
              </a:tr>
              <a:tr h="341912">
                <a:tc>
                  <a:txBody>
                    <a:bodyPr/>
                    <a:lstStyle/>
                    <a:p>
                      <a:endParaRPr lang="fr-FR" sz="1000" i="0" dirty="0"/>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extLst>
                  <a:ext uri="{0D108BD9-81ED-4DB2-BD59-A6C34878D82A}">
                    <a16:rowId xmlns:a16="http://schemas.microsoft.com/office/drawing/2014/main" val="1867434775"/>
                  </a:ext>
                </a:extLst>
              </a:tr>
              <a:tr h="341912">
                <a:tc>
                  <a:txBody>
                    <a:bodyPr/>
                    <a:lstStyle/>
                    <a:p>
                      <a:endParaRPr lang="fr-FR" sz="1000" i="0" dirty="0"/>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extLst>
                  <a:ext uri="{0D108BD9-81ED-4DB2-BD59-A6C34878D82A}">
                    <a16:rowId xmlns:a16="http://schemas.microsoft.com/office/drawing/2014/main" val="2416778958"/>
                  </a:ext>
                </a:extLst>
              </a:tr>
              <a:tr h="341912">
                <a:tc>
                  <a:txBody>
                    <a:bodyPr/>
                    <a:lstStyle/>
                    <a:p>
                      <a:endParaRPr lang="fr-FR" sz="1000" i="0" dirty="0"/>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extLst>
                  <a:ext uri="{0D108BD9-81ED-4DB2-BD59-A6C34878D82A}">
                    <a16:rowId xmlns:a16="http://schemas.microsoft.com/office/drawing/2014/main" val="3507724075"/>
                  </a:ext>
                </a:extLst>
              </a:tr>
              <a:tr h="341912">
                <a:tc>
                  <a:txBody>
                    <a:bodyPr/>
                    <a:lstStyle/>
                    <a:p>
                      <a:endParaRPr lang="fr-FR" sz="1000" i="0" dirty="0"/>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extLst>
                  <a:ext uri="{0D108BD9-81ED-4DB2-BD59-A6C34878D82A}">
                    <a16:rowId xmlns:a16="http://schemas.microsoft.com/office/drawing/2014/main" val="3506774790"/>
                  </a:ext>
                </a:extLst>
              </a:tr>
              <a:tr h="341912">
                <a:tc>
                  <a:txBody>
                    <a:bodyPr/>
                    <a:lstStyle/>
                    <a:p>
                      <a:endParaRPr lang="fr-FR" sz="1000" i="0" dirty="0"/>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extLst>
                  <a:ext uri="{0D108BD9-81ED-4DB2-BD59-A6C34878D82A}">
                    <a16:rowId xmlns:a16="http://schemas.microsoft.com/office/drawing/2014/main" val="1279136525"/>
                  </a:ext>
                </a:extLst>
              </a:tr>
              <a:tr h="341912">
                <a:tc>
                  <a:txBody>
                    <a:bodyPr/>
                    <a:lstStyle/>
                    <a:p>
                      <a:endParaRPr lang="fr-FR" sz="1000" i="0" dirty="0"/>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extLst>
                  <a:ext uri="{0D108BD9-81ED-4DB2-BD59-A6C34878D82A}">
                    <a16:rowId xmlns:a16="http://schemas.microsoft.com/office/drawing/2014/main" val="86092801"/>
                  </a:ext>
                </a:extLst>
              </a:tr>
              <a:tr h="341912">
                <a:tc>
                  <a:txBody>
                    <a:bodyPr/>
                    <a:lstStyle/>
                    <a:p>
                      <a:endParaRPr lang="fr-FR" sz="1000" i="0" dirty="0"/>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extLst>
                  <a:ext uri="{0D108BD9-81ED-4DB2-BD59-A6C34878D82A}">
                    <a16:rowId xmlns:a16="http://schemas.microsoft.com/office/drawing/2014/main" val="3999621246"/>
                  </a:ext>
                </a:extLst>
              </a:tr>
            </a:tbl>
          </a:graphicData>
        </a:graphic>
      </p:graphicFrame>
    </p:spTree>
    <p:extLst>
      <p:ext uri="{BB962C8B-B14F-4D97-AF65-F5344CB8AC3E}">
        <p14:creationId xmlns:p14="http://schemas.microsoft.com/office/powerpoint/2010/main" val="3944607670"/>
      </p:ext>
    </p:extLst>
  </p:cSld>
  <p:clrMapOvr>
    <a:masterClrMapping/>
  </p:clrMapOvr>
</p:sld>
</file>

<file path=ppt/theme/theme1.xml><?xml version="1.0" encoding="utf-8"?>
<a:theme xmlns:a="http://schemas.openxmlformats.org/drawingml/2006/main" name="1_GOUVERNEMENT">
  <a:themeElements>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GOUVERNEMENT PPT">
      <a:majorFont>
        <a:latin typeface="Marianne"/>
        <a:ea typeface=""/>
        <a:cs typeface=""/>
      </a:majorFont>
      <a:minorFont>
        <a:latin typeface="Mariann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
        <a:dk1>
          <a:srgbClr val="000000"/>
        </a:dk1>
        <a:lt1>
          <a:srgbClr val="FFFFFF"/>
        </a:lt1>
        <a:dk2>
          <a:srgbClr val="263147"/>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GOUVERNEMENT">
  <a:themeElements>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GOUVERNEMENT PPT">
      <a:majorFont>
        <a:latin typeface="Marianne"/>
        <a:ea typeface=""/>
        <a:cs typeface=""/>
      </a:majorFont>
      <a:minorFont>
        <a:latin typeface="Mariann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GOUVERNEMENT">
  <a:themeElements>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GOUVERNEMENT PPT">
      <a:majorFont>
        <a:latin typeface="Marianne"/>
        <a:ea typeface=""/>
        <a:cs typeface=""/>
      </a:majorFont>
      <a:minorFont>
        <a:latin typeface="Mariann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GOUVERNEMENT">
  <a:themeElements>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GOUVERNEMENT PPT">
      <a:majorFont>
        <a:latin typeface="Marianne"/>
        <a:ea typeface=""/>
        <a:cs typeface=""/>
      </a:majorFont>
      <a:minorFont>
        <a:latin typeface="Mariann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
        <a:dk1>
          <a:srgbClr val="000000"/>
        </a:dk1>
        <a:lt1>
          <a:srgbClr val="FFFFFF"/>
        </a:lt1>
        <a:dk2>
          <a:srgbClr val="263147"/>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4_GOUVERNEMENT">
  <a:themeElements>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GOUVERNEMENT PPT">
      <a:majorFont>
        <a:latin typeface="Marianne"/>
        <a:ea typeface=""/>
        <a:cs typeface=""/>
      </a:majorFont>
      <a:minorFont>
        <a:latin typeface="Mariann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
        <a:dk1>
          <a:srgbClr val="000000"/>
        </a:dk1>
        <a:lt1>
          <a:srgbClr val="FFFFFF"/>
        </a:lt1>
        <a:dk2>
          <a:srgbClr val="263147"/>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5_GOUVERNEMENT">
  <a:themeElements>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GOUVERNEMENT PPT">
      <a:majorFont>
        <a:latin typeface="Marianne"/>
        <a:ea typeface=""/>
        <a:cs typeface=""/>
      </a:majorFont>
      <a:minorFont>
        <a:latin typeface="Mariann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DC0E3B735CF7C4BA4C80079FF53EEF2" ma:contentTypeVersion="5" ma:contentTypeDescription="Crée un document." ma:contentTypeScope="" ma:versionID="d8f4eb4af5a9cae792aec959d22a541e">
  <xsd:schema xmlns:xsd="http://www.w3.org/2001/XMLSchema" xmlns:xs="http://www.w3.org/2001/XMLSchema" xmlns:p="http://schemas.microsoft.com/office/2006/metadata/properties" xmlns:ns2="508a59e5-b22a-41ad-92a4-10dd5b0c4401" targetNamespace="http://schemas.microsoft.com/office/2006/metadata/properties" ma:root="true" ma:fieldsID="9411037b41ed3e083f42ffa729d37421" ns2:_="">
    <xsd:import namespace="508a59e5-b22a-41ad-92a4-10dd5b0c4401"/>
    <xsd:element name="properties">
      <xsd:complexType>
        <xsd:sequence>
          <xsd:element name="documentManagement">
            <xsd:complexType>
              <xsd:all>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08a59e5-b22a-41ad-92a4-10dd5b0c4401" elementFormDefault="qualified">
    <xsd:import namespace="http://schemas.microsoft.com/office/2006/documentManagement/types"/>
    <xsd:import namespace="http://schemas.microsoft.com/office/infopath/2007/PartnerControls"/>
    <xsd:element name="SharedWithUsers" ma:index="4"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Partagé avec dé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5" ma:displayName="Type de contenu"/>
        <xsd:element ref="dc:title" minOccurs="0" maxOccurs="1" ma:index="1"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F4058A3-C143-4A77-B123-2289172F0F1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08a59e5-b22a-41ad-92a4-10dd5b0c440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867A26B-4B7B-416C-BF1C-E8BF9101BE91}">
  <ds:schemaRefs>
    <ds:schemaRef ds:uri="http://schemas.microsoft.com/sharepoint/v3/contenttype/forms"/>
  </ds:schemaRefs>
</ds:datastoreItem>
</file>

<file path=customXml/itemProps3.xml><?xml version="1.0" encoding="utf-8"?>
<ds:datastoreItem xmlns:ds="http://schemas.openxmlformats.org/officeDocument/2006/customXml" ds:itemID="{0304C4B4-2E2D-4B8D-94F6-5ADC1D776E3C}">
  <ds:schemaRefs>
    <ds:schemaRef ds:uri="http://schemas.microsoft.com/office/2006/documentManagement/types"/>
    <ds:schemaRef ds:uri="http://purl.org/dc/terms/"/>
    <ds:schemaRef ds:uri="http://schemas.microsoft.com/office/infopath/2007/PartnerControls"/>
    <ds:schemaRef ds:uri="http://schemas.openxmlformats.org/package/2006/metadata/core-properties"/>
    <ds:schemaRef ds:uri="508a59e5-b22a-41ad-92a4-10dd5b0c4401"/>
    <ds:schemaRef ds:uri="http://purl.org/dc/elements/1.1/"/>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1038</TotalTime>
  <Words>2203</Words>
  <Application>Microsoft Office PowerPoint</Application>
  <PresentationFormat>Grand écran</PresentationFormat>
  <Paragraphs>305</Paragraphs>
  <Slides>12</Slides>
  <Notes>0</Notes>
  <HiddenSlides>0</HiddenSlides>
  <MMClips>0</MMClips>
  <ScaleCrop>false</ScaleCrop>
  <HeadingPairs>
    <vt:vector size="6" baseType="variant">
      <vt:variant>
        <vt:lpstr>Polices utilisées</vt:lpstr>
      </vt:variant>
      <vt:variant>
        <vt:i4>4</vt:i4>
      </vt:variant>
      <vt:variant>
        <vt:lpstr>Thème</vt:lpstr>
      </vt:variant>
      <vt:variant>
        <vt:i4>6</vt:i4>
      </vt:variant>
      <vt:variant>
        <vt:lpstr>Titres des diapositives</vt:lpstr>
      </vt:variant>
      <vt:variant>
        <vt:i4>12</vt:i4>
      </vt:variant>
    </vt:vector>
  </HeadingPairs>
  <TitlesOfParts>
    <vt:vector size="22" baseType="lpstr">
      <vt:lpstr>Arial</vt:lpstr>
      <vt:lpstr>Calibri</vt:lpstr>
      <vt:lpstr>Marianne</vt:lpstr>
      <vt:lpstr>Verdana</vt:lpstr>
      <vt:lpstr>1_GOUVERNEMENT</vt:lpstr>
      <vt:lpstr>2_GOUVERNEMENT</vt:lpstr>
      <vt:lpstr>GOUVERNEMENT</vt:lpstr>
      <vt:lpstr>3_GOUVERNEMENT</vt:lpstr>
      <vt:lpstr>4_GOUVERNEMENT</vt:lpstr>
      <vt:lpstr>5_GOUVERNEMENT</vt:lpstr>
      <vt:lpstr>Présentation PowerPoint</vt:lpstr>
      <vt:lpstr>Sommaire</vt:lpstr>
      <vt:lpstr>1. Liste des sujets 1/4</vt:lpstr>
      <vt:lpstr>Présentation PowerPoint</vt:lpstr>
      <vt:lpstr>2. Liste des sujets 2/4</vt:lpstr>
      <vt:lpstr>Mode d’emploi de l’assistance</vt:lpstr>
      <vt:lpstr>1. Liste des sujets 3/4</vt:lpstr>
      <vt:lpstr>1. Liste des sujets 4/4</vt:lpstr>
      <vt:lpstr>2. Remontées hors périmètre des tickets de l’atelier</vt:lpstr>
      <vt:lpstr>3. Relevé d’informations, de décisions et d’actions</vt:lpstr>
      <vt:lpstr>Résumé des échanges  </vt:lpstr>
      <vt:lpstr>Remarques et suggestions</vt:lpstr>
    </vt:vector>
  </TitlesOfParts>
  <Company>MTES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BOULANGER Diane</dc:creator>
  <cp:lastModifiedBy>Lucas La Perna</cp:lastModifiedBy>
  <cp:revision>153</cp:revision>
  <dcterms:created xsi:type="dcterms:W3CDTF">2024-10-23T10:18:38Z</dcterms:created>
  <dcterms:modified xsi:type="dcterms:W3CDTF">2025-09-26T12:03:09Z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0x0101007DC0E3B735CF7C4BA4C80079FF53EEF2</vt:lpwstr>
  </property>
</Properties>
</file>